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57" r:id="rId4"/>
    <p:sldId id="259" r:id="rId5"/>
    <p:sldId id="270" r:id="rId6"/>
    <p:sldId id="271" r:id="rId7"/>
    <p:sldId id="272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0" autoAdjust="0"/>
    <p:restoredTop sz="94660"/>
  </p:normalViewPr>
  <p:slideViewPr>
    <p:cSldViewPr snapToGrid="0">
      <p:cViewPr>
        <p:scale>
          <a:sx n="74" d="100"/>
          <a:sy n="74" d="100"/>
        </p:scale>
        <p:origin x="31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7" Type="http://schemas.openxmlformats.org/officeDocument/2006/relationships/image" Target="../media/image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8.m4a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4.xml"/><Relationship Id="rId4" Type="http://schemas.openxmlformats.org/officeDocument/2006/relationships/audio" Target="../media/media8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0.m4a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audio" Target="../media/media11.m4a"/><Relationship Id="rId5" Type="http://schemas.microsoft.com/office/2007/relationships/media" Target="../media/media11.m4a"/><Relationship Id="rId4" Type="http://schemas.openxmlformats.org/officeDocument/2006/relationships/audio" Target="../media/media10.m4a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3.m4a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4a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5.m4a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4a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7.m4a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4.xml"/><Relationship Id="rId4" Type="http://schemas.openxmlformats.org/officeDocument/2006/relationships/audio" Target="../media/media17.m4a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9.m4a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audio" Target="../media/media20.m4a"/><Relationship Id="rId5" Type="http://schemas.microsoft.com/office/2007/relationships/media" Target="../media/media20.m4a"/><Relationship Id="rId4" Type="http://schemas.openxmlformats.org/officeDocument/2006/relationships/audio" Target="../media/media19.m4a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22.m4a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4.xml"/><Relationship Id="rId4" Type="http://schemas.openxmlformats.org/officeDocument/2006/relationships/audio" Target="../media/media22.m4a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4.m4a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4.m4a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26.m4a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6.m4a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28.m4a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8.m4a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30.m4a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0.m4a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32.m4a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2.m4a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34.m4a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4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TERRARIUM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Just get growing!</a:t>
            </a:r>
          </a:p>
          <a:p>
            <a:endParaRPr lang="en-US" dirty="0"/>
          </a:p>
        </p:txBody>
      </p:sp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49533" y="4050833"/>
            <a:ext cx="609600" cy="609600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180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391"/>
    </mc:Choice>
    <mc:Fallback>
      <p:transition spd="slow" advTm="283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044" objId="9"/>
        <p14:stopEvt time="25959" objId="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TERRARIUM DESIGN</a:t>
            </a:r>
            <a:br>
              <a:rPr lang="en-US" smtClean="0"/>
            </a:br>
            <a:r>
              <a:rPr lang="en-US"/>
              <a:t> </a:t>
            </a:r>
            <a:r>
              <a:rPr lang="en-US" smtClean="0"/>
              <a:t>          Just Get Growing</a:t>
            </a:r>
            <a:endParaRPr lang="en-US"/>
          </a:p>
        </p:txBody>
      </p:sp>
      <p:pic>
        <p:nvPicPr>
          <p:cNvPr id="4" name="Terrarium movie catus and gnome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5763" y="1788673"/>
            <a:ext cx="8065842" cy="4536688"/>
          </a:xfr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52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835"/>
    </mc:Choice>
    <mc:Fallback>
      <p:transition spd="slow" advTm="91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311" objId="4"/>
        <p14:stopEvt time="90586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TERRARIUMS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</a:p>
          <a:p>
            <a:r>
              <a:rPr lang="en-US" dirty="0" smtClean="0"/>
              <a:t>1. History </a:t>
            </a:r>
            <a:r>
              <a:rPr lang="en-US" smtClean="0"/>
              <a:t>of Terrariums</a:t>
            </a:r>
          </a:p>
          <a:p>
            <a:r>
              <a:rPr lang="en-US" smtClean="0"/>
              <a:t>2. Desert Plants</a:t>
            </a:r>
            <a:endParaRPr lang="en-US" dirty="0" smtClean="0"/>
          </a:p>
          <a:p>
            <a:r>
              <a:rPr lang="en-US" smtClean="0"/>
              <a:t>3. </a:t>
            </a:r>
            <a:r>
              <a:rPr lang="en-US" dirty="0" smtClean="0"/>
              <a:t>Containers and Materials</a:t>
            </a:r>
          </a:p>
          <a:p>
            <a:r>
              <a:rPr lang="en-US" dirty="0"/>
              <a:t>4</a:t>
            </a:r>
            <a:r>
              <a:rPr lang="en-US" smtClean="0"/>
              <a:t>.  </a:t>
            </a:r>
            <a:r>
              <a:rPr lang="en-US" dirty="0" smtClean="0"/>
              <a:t>Layers</a:t>
            </a:r>
          </a:p>
          <a:p>
            <a:r>
              <a:rPr lang="en-US" dirty="0"/>
              <a:t>5</a:t>
            </a:r>
            <a:r>
              <a:rPr lang="en-US" smtClean="0"/>
              <a:t>. </a:t>
            </a:r>
            <a:r>
              <a:rPr lang="en-US" dirty="0" smtClean="0"/>
              <a:t>Plant Care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66186" y="660400"/>
            <a:ext cx="609600" cy="6096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98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53"/>
    </mc:Choice>
    <mc:Fallback>
      <p:transition spd="slow" advTm="433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94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092" objId="4"/>
        <p14:stopEvt time="42606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Terrariums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Popularized in 19</a:t>
            </a:r>
            <a:r>
              <a:rPr lang="en-US" baseline="30000" dirty="0" smtClean="0"/>
              <a:t>th</a:t>
            </a:r>
            <a:r>
              <a:rPr lang="en-US" dirty="0" smtClean="0"/>
              <a:t> century when Dr. Daniel Ward accidently created a garden in a jar.</a:t>
            </a:r>
          </a:p>
          <a:p>
            <a:r>
              <a:rPr lang="en-US" dirty="0" smtClean="0"/>
              <a:t>He buried a cocoon in damp soil in a glass jar, and grass and ferns sprouted and thrived.</a:t>
            </a:r>
          </a:p>
          <a:p>
            <a:r>
              <a:rPr lang="en-US" dirty="0" smtClean="0"/>
              <a:t>1882 he shipped glass-contained planters to Sydney Australia.  The plants survived the 8 month voyage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This opened up global plant trade</a:t>
            </a:r>
          </a:p>
          <a:p>
            <a:r>
              <a:rPr lang="en-US" dirty="0" smtClean="0"/>
              <a:t>Plants were introduced to compatible climates around the world</a:t>
            </a:r>
          </a:p>
          <a:p>
            <a:r>
              <a:rPr lang="en-US" dirty="0" smtClean="0"/>
              <a:t>Provided a global selection of plant material for indoor gardening</a:t>
            </a:r>
          </a:p>
          <a:p>
            <a:r>
              <a:rPr lang="en-US" dirty="0" smtClean="0"/>
              <a:t>Effective method for maintaining delicate plant species</a:t>
            </a:r>
          </a:p>
          <a:p>
            <a:r>
              <a:rPr lang="en-US" dirty="0" smtClean="0"/>
              <a:t>Today a popular hobby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16958" y="660400"/>
            <a:ext cx="609600" cy="6096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98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742"/>
    </mc:Choice>
    <mc:Fallback>
      <p:transition spd="slow" advTm="112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85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743" objId="5"/>
        <p14:stopEvt time="112407" objId="5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Care of Cacti in Containers</a:t>
            </a:r>
            <a:endParaRPr lang="en-US"/>
          </a:p>
        </p:txBody>
      </p:sp>
      <p:pic>
        <p:nvPicPr>
          <p:cNvPr id="4" name="desert botanical garde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89409" y="1930400"/>
            <a:ext cx="5782614" cy="4018991"/>
          </a:xfr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73025" y="484031"/>
            <a:ext cx="609600" cy="609600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29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14"/>
    </mc:Choice>
    <mc:Fallback>
      <p:transition spd="slow" advTm="35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14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375" objId="4"/>
        <p14:stopEvt time="33464" objId="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Care of Cacti in Containers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Filtered or bright sun</a:t>
            </a:r>
          </a:p>
          <a:p>
            <a:r>
              <a:rPr lang="en-US" smtClean="0"/>
              <a:t>Soil mixtureof sands, silts, gravel</a:t>
            </a:r>
          </a:p>
          <a:p>
            <a:r>
              <a:rPr lang="en-US" smtClean="0"/>
              <a:t>Water when actively growing or if it wilts</a:t>
            </a:r>
          </a:p>
          <a:p>
            <a:r>
              <a:rPr lang="en-US" smtClean="0"/>
              <a:t>Water only when soil is nearly dry</a:t>
            </a:r>
          </a:p>
          <a:p>
            <a:r>
              <a:rPr lang="en-US" smtClean="0"/>
              <a:t>Fertilize every 4 weeks with water soluable fertilizer</a:t>
            </a:r>
          </a:p>
          <a:p>
            <a:r>
              <a:rPr lang="en-US" smtClean="0"/>
              <a:t>Repot when the cacti fills the pot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21509" y="660400"/>
            <a:ext cx="609600" cy="6096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48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524"/>
    </mc:Choice>
    <mc:Fallback>
      <p:transition spd="slow" advTm="95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24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330" objId="4"/>
        <p14:stopEvt time="94804" objId="4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Cacti Facts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586310"/>
          </a:xfrm>
        </p:spPr>
        <p:txBody>
          <a:bodyPr/>
          <a:lstStyle/>
          <a:p>
            <a:r>
              <a:rPr lang="en-US" smtClean="0"/>
              <a:t>The catus family is one of the top five most threatened groups of organisims on earth</a:t>
            </a:r>
          </a:p>
          <a:p>
            <a:r>
              <a:rPr lang="en-US" smtClean="0"/>
              <a:t>Birds, such as woodpeckers make there nests in Saguaro catus and does no harm to the plants</a:t>
            </a:r>
          </a:p>
          <a:p>
            <a:r>
              <a:rPr lang="en-US" smtClean="0"/>
              <a:t>Cacti adapt by storing and conserving water in many ways</a:t>
            </a:r>
          </a:p>
          <a:p>
            <a:r>
              <a:rPr lang="en-US" smtClean="0"/>
              <a:t>Have few or no leaves</a:t>
            </a:r>
          </a:p>
          <a:p>
            <a:r>
              <a:rPr lang="en-US" smtClean="0"/>
              <a:t>Often survive by remaining dormant during long dry periods</a:t>
            </a:r>
          </a:p>
          <a:p>
            <a:r>
              <a:rPr lang="en-US" smtClean="0"/>
              <a:t>Spring to life when water becomes available</a:t>
            </a:r>
          </a:p>
          <a:p>
            <a:r>
              <a:rPr lang="en-US" smtClean="0"/>
              <a:t>Waxy skin or smooth green bark to seal in moisture</a:t>
            </a:r>
          </a:p>
          <a:p>
            <a:r>
              <a:rPr lang="en-US" smtClean="0"/>
              <a:t>Spines for shade</a:t>
            </a:r>
          </a:p>
          <a:p>
            <a:r>
              <a:rPr lang="en-US" smtClean="0"/>
              <a:t>Shallow roots</a:t>
            </a:r>
          </a:p>
          <a:p>
            <a:endParaRPr lang="en-US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02547" y="660400"/>
            <a:ext cx="609600" cy="6096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45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017"/>
    </mc:Choice>
    <mc:Fallback>
      <p:transition spd="slow" advTm="92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92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222" objId="5"/>
        <p14:stopEvt time="91562" objId="5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2578836"/>
          </a:xfrm>
        </p:spPr>
        <p:txBody>
          <a:bodyPr/>
          <a:lstStyle/>
          <a:p>
            <a:r>
              <a:rPr lang="en-US" dirty="0" smtClean="0"/>
              <a:t>Great way to recycle glass and clear plastic containers</a:t>
            </a:r>
          </a:p>
          <a:p>
            <a:r>
              <a:rPr lang="en-US" dirty="0" smtClean="0"/>
              <a:t>Use any type of clear container that holds moisture and transmits light</a:t>
            </a:r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91943" y="609600"/>
            <a:ext cx="609600" cy="6096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80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413"/>
    </mc:Choice>
    <mc:Fallback>
      <p:transition spd="slow" advTm="384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8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511" objId="5"/>
        <p14:stopEvt time="38413" objId="5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Clear plastic or glass container</a:t>
            </a:r>
          </a:p>
          <a:p>
            <a:r>
              <a:rPr lang="en-US" dirty="0" smtClean="0"/>
              <a:t>Pebbles or gravel</a:t>
            </a:r>
          </a:p>
          <a:p>
            <a:r>
              <a:rPr lang="en-US" dirty="0" smtClean="0"/>
              <a:t>Activated carbon</a:t>
            </a:r>
          </a:p>
          <a:p>
            <a:r>
              <a:rPr lang="en-US" dirty="0" smtClean="0"/>
              <a:t>Proper </a:t>
            </a:r>
            <a:r>
              <a:rPr lang="en-US" smtClean="0"/>
              <a:t>soil mixture</a:t>
            </a:r>
            <a:endParaRPr lang="en-US" dirty="0" smtClean="0"/>
          </a:p>
          <a:p>
            <a:r>
              <a:rPr lang="en-US" dirty="0" smtClean="0"/>
              <a:t>Plants</a:t>
            </a:r>
          </a:p>
          <a:p>
            <a:r>
              <a:rPr lang="en-US" dirty="0" smtClean="0"/>
              <a:t>Whimsical decor</a:t>
            </a:r>
            <a:endParaRPr lang="en-US" dirty="0"/>
          </a:p>
        </p:txBody>
      </p:sp>
      <p:pic>
        <p:nvPicPr>
          <p:cNvPr id="4" name="catus movi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85972" y="875764"/>
            <a:ext cx="7395335" cy="4159876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48000" y="660400"/>
            <a:ext cx="609600" cy="6096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93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838"/>
    </mc:Choice>
    <mc:Fallback>
      <p:transition spd="slow" advTm="159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04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152" objId="4"/>
        <p14:playEvt time="119478" objId="6"/>
        <p14:stopEvt time="122459" objId="4"/>
        <p14:stopEvt time="159838" objId="6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 : Pebbles or Gravel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to Use:</a:t>
            </a:r>
          </a:p>
          <a:p>
            <a:pPr marL="0" indent="0">
              <a:buNone/>
            </a:pPr>
            <a:r>
              <a:rPr lang="en-US" dirty="0" smtClean="0"/>
              <a:t>Aquarium gravel</a:t>
            </a:r>
          </a:p>
          <a:p>
            <a:pPr marL="0" indent="0">
              <a:buNone/>
            </a:pPr>
            <a:r>
              <a:rPr lang="en-US" dirty="0" smtClean="0"/>
              <a:t>Small pebbles or rocks</a:t>
            </a:r>
          </a:p>
          <a:p>
            <a:pPr marL="0" indent="0">
              <a:buNone/>
            </a:pPr>
            <a:r>
              <a:rPr lang="en-US" dirty="0" smtClean="0"/>
              <a:t>Marbles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Gravel on the bottom provides drainage for the terrarium.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Add about ¾ inch gravel to the bottom of the container.</a:t>
            </a:r>
            <a:endParaRPr lang="en-US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53330" y="660400"/>
            <a:ext cx="609600" cy="6096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33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556"/>
    </mc:Choice>
    <mc:Fallback>
      <p:transition spd="slow" advTm="39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2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990" objId="6"/>
        <p14:stopEvt time="38266" objId="6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Activated Charcoal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Activated charcoal will keep your terrarium from having a sour odor.</a:t>
            </a:r>
          </a:p>
          <a:p>
            <a:r>
              <a:rPr lang="en-US" dirty="0" smtClean="0"/>
              <a:t>Sprinkle the charcoal over the gravel layer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04834" y="660400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36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730"/>
    </mc:Choice>
    <mc:Fallback>
      <p:transition spd="slow" advTm="367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24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340" objId="4"/>
        <p14:stopEvt time="35779" objId="4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Soil: Desert Mix</a:t>
            </a:r>
            <a:br>
              <a:rPr lang="en-US" dirty="0" smtClean="0"/>
            </a:br>
            <a:r>
              <a:rPr lang="en-US" dirty="0" smtClean="0"/>
              <a:t>(different plants require different soil)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parts sandy potting soil</a:t>
            </a:r>
          </a:p>
          <a:p>
            <a:r>
              <a:rPr lang="en-US" dirty="0" smtClean="0"/>
              <a:t>1 part peat moss</a:t>
            </a:r>
          </a:p>
          <a:p>
            <a:r>
              <a:rPr lang="en-US" dirty="0" smtClean="0"/>
              <a:t>1 part perlite</a:t>
            </a:r>
          </a:p>
          <a:p>
            <a:endParaRPr lang="en-US" dirty="0"/>
          </a:p>
          <a:p>
            <a:r>
              <a:rPr lang="en-US" dirty="0" smtClean="0"/>
              <a:t>OR:</a:t>
            </a:r>
          </a:p>
          <a:p>
            <a:r>
              <a:rPr lang="en-US" dirty="0" smtClean="0"/>
              <a:t>1 part soilless potting mix</a:t>
            </a:r>
          </a:p>
          <a:p>
            <a:r>
              <a:rPr lang="en-US" dirty="0" smtClean="0"/>
              <a:t>1 part sand</a:t>
            </a:r>
          </a:p>
          <a:p>
            <a:r>
              <a:rPr lang="en-US" dirty="0" smtClean="0"/>
              <a:t>2 parts standard potting soil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66068" y="609600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60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440"/>
    </mc:Choice>
    <mc:Fallback>
      <p:transition spd="slow" advTm="81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87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319" objId="4"/>
        <p14:stopEvt time="81440" objId="4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PLANTS: CACTUS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Don’t’ over water!!</a:t>
            </a:r>
          </a:p>
          <a:p>
            <a:r>
              <a:rPr lang="en-US" dirty="0" smtClean="0"/>
              <a:t>Cactus are drought tolerant plants and are susceptible to root rot.</a:t>
            </a:r>
          </a:p>
          <a:p>
            <a:r>
              <a:rPr lang="en-US" dirty="0" smtClean="0"/>
              <a:t>Water sparingly, when soil is almost completely dry, around the base of the plant or use a spray bottle.</a:t>
            </a:r>
          </a:p>
          <a:p>
            <a:r>
              <a:rPr lang="en-US" dirty="0" smtClean="0"/>
              <a:t>Check the sides of the container. If mist appears on the sides, you are watering your cactus too much</a:t>
            </a:r>
          </a:p>
          <a:p>
            <a:r>
              <a:rPr lang="en-US" dirty="0" smtClean="0"/>
              <a:t>Set in a bright locations. Cactus like sun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3015" y="780245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0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598"/>
    </mc:Choice>
    <mc:Fallback>
      <p:transition spd="slow" advTm="445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23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323" objId="4"/>
        <p14:stopEvt time="44598" objId="4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FERTILIZER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Fertilizer should be used sparingly</a:t>
            </a:r>
          </a:p>
          <a:p>
            <a:r>
              <a:rPr lang="en-US" dirty="0" smtClean="0"/>
              <a:t>Fertilizer salts can build up in the terrarium soil</a:t>
            </a:r>
          </a:p>
          <a:p>
            <a:r>
              <a:rPr lang="en-US" dirty="0" smtClean="0"/>
              <a:t>Soluble fertilizer can be applied ½ as often, and at ¼ strength of manufactures recommendation</a:t>
            </a:r>
          </a:p>
          <a:p>
            <a:r>
              <a:rPr lang="en-US" dirty="0" smtClean="0"/>
              <a:t>Can add bone meal once a year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10884" y="609600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6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080"/>
    </mc:Choice>
    <mc:Fallback>
      <p:transition spd="slow" advTm="59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61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753" objId="4"/>
        <p14:stopEvt time="58997" objId="4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WHISMY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you have built your terrarium, its time to decorate it with shells, rocks, colored glass, miniatures. </a:t>
            </a:r>
          </a:p>
          <a:p>
            <a:r>
              <a:rPr lang="en-US" dirty="0" smtClean="0"/>
              <a:t>Have Fun!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47245" y="660400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41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965"/>
    </mc:Choice>
    <mc:Fallback>
      <p:transition spd="slow" advTm="29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66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453" objId="4"/>
        <p14:stopEvt time="29090" objId="4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THANK YOU!! I wanna see your Terrariums!!</a:t>
            </a:r>
            <a:br>
              <a:rPr lang="en-US" smtClean="0"/>
            </a:br>
            <a:r>
              <a:rPr lang="en-US" smtClean="0"/>
              <a:t>Elaine Fritz, Master Gardener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Facebook: South Dakota Gardener</a:t>
            </a:r>
          </a:p>
          <a:p>
            <a:r>
              <a:rPr lang="en-US" smtClean="0"/>
              <a:t>Post your pic #sdterrarium</a:t>
            </a:r>
          </a:p>
          <a:p>
            <a:r>
              <a:rPr lang="en-US"/>
              <a:t> </a:t>
            </a:r>
            <a:r>
              <a:rPr lang="en-US" smtClean="0"/>
              <a:t>                    #siouxfallsparksterrarium</a:t>
            </a:r>
          </a:p>
          <a:p>
            <a:r>
              <a:rPr lang="en-US"/>
              <a:t> </a:t>
            </a:r>
            <a:r>
              <a:rPr lang="en-US" smtClean="0"/>
              <a:t>                    #southdakotagardener</a:t>
            </a:r>
          </a:p>
          <a:p>
            <a:r>
              <a:rPr lang="en-US" smtClean="0"/>
              <a:t>Questions? Ask them on facebook, or email me at efritzdesign@me.com</a:t>
            </a:r>
            <a:endParaRPr lang="en-US"/>
          </a:p>
        </p:txBody>
      </p:sp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76811" y="1131095"/>
            <a:ext cx="609600" cy="60960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92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941"/>
    </mc:Choice>
    <mc:Fallback>
      <p:transition spd="slow" advTm="44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98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567" objId="8"/>
        <p14:stopEvt time="43490" objId="8"/>
      </p14:showEvtLst>
    </p:ext>
  </p:extLs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27710</TotalTime>
  <Words>559</Words>
  <Application>Microsoft Office PowerPoint</Application>
  <PresentationFormat>Widescreen</PresentationFormat>
  <Paragraphs>89</Paragraphs>
  <Slides>16</Slides>
  <Notes>0</Notes>
  <HiddenSlides>0</HiddenSlides>
  <MMClips>34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</vt:lpstr>
      <vt:lpstr>TERRARIUM DESIGN</vt:lpstr>
      <vt:lpstr>TERRARIUM DESIGN            Just Get Growing</vt:lpstr>
      <vt:lpstr>TERRARIUMS</vt:lpstr>
      <vt:lpstr>History of Terrariums</vt:lpstr>
      <vt:lpstr>Care of Cacti in Containers</vt:lpstr>
      <vt:lpstr>Care of Cacti in Containers</vt:lpstr>
      <vt:lpstr>Cacti Facts</vt:lpstr>
      <vt:lpstr>CONTAINERS</vt:lpstr>
      <vt:lpstr>Materials</vt:lpstr>
      <vt:lpstr>Layers : Pebbles or Gravel</vt:lpstr>
      <vt:lpstr>Activated Charcoal</vt:lpstr>
      <vt:lpstr>Soil: Desert Mix (different plants require different soil)</vt:lpstr>
      <vt:lpstr>PLANTS: CACTUS</vt:lpstr>
      <vt:lpstr>FERTILIZER</vt:lpstr>
      <vt:lpstr>WHISMY</vt:lpstr>
      <vt:lpstr>THANK YOU!! I wanna see your Terrariums!! Elaine Fritz, Master Gardener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TERRARIUM DESIGN</dc:title>
  <dc:creator>elaine fritz</dc:creator>
  <cp:lastModifiedBy>elaine fritz</cp:lastModifiedBy>
  <cp:revision>18</cp:revision>
  <dcterms:created xsi:type="dcterms:W3CDTF">2017-04-01T13:16:51Z</dcterms:created>
  <dcterms:modified xsi:type="dcterms:W3CDTF">2017-04-20T19:07:02Z</dcterms:modified>
</cp:coreProperties>
</file>