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mp4" ContentType="video/mp4"/>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2"/>
  </p:sldMasterIdLst>
  <p:sldIdLst>
    <p:sldId id="256" r:id="rId3"/>
    <p:sldId id="257" r:id="rId4"/>
    <p:sldId id="258" r:id="rId5"/>
    <p:sldId id="259" r:id="rId6"/>
    <p:sldId id="260" r:id="rId7"/>
    <p:sldId id="261" r:id="rId8"/>
    <p:sldId id="262" r:id="rId9"/>
    <p:sldId id="278" r:id="rId10"/>
    <p:sldId id="279" r:id="rId11"/>
    <p:sldId id="263" r:id="rId12"/>
    <p:sldId id="264" r:id="rId13"/>
    <p:sldId id="266" r:id="rId14"/>
    <p:sldId id="267" r:id="rId15"/>
    <p:sldId id="268" r:id="rId16"/>
    <p:sldId id="269" r:id="rId17"/>
    <p:sldId id="276" r:id="rId18"/>
    <p:sldId id="270" r:id="rId19"/>
    <p:sldId id="271" r:id="rId20"/>
    <p:sldId id="272" r:id="rId21"/>
    <p:sldId id="277" r:id="rId22"/>
    <p:sldId id="273" r:id="rId23"/>
    <p:sldId id="274" r:id="rId24"/>
    <p:sldId id="275" r:id="rId25"/>
    <p:sldId id="280" r:id="rId26"/>
    <p:sldId id="265" r:id="rId27"/>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Verdana" pitchFamily="34" charset="0"/>
        <a:ea typeface="+mn-ea"/>
        <a:cs typeface="+mn-cs"/>
      </a:defRPr>
    </a:lvl1pPr>
    <a:lvl2pPr marL="457200" algn="l" rtl="0" eaLnBrk="0" fontAlgn="base" hangingPunct="0">
      <a:spcBef>
        <a:spcPct val="0"/>
      </a:spcBef>
      <a:spcAft>
        <a:spcPct val="0"/>
      </a:spcAft>
      <a:defRPr kern="1200">
        <a:solidFill>
          <a:schemeClr val="tx1"/>
        </a:solidFill>
        <a:latin typeface="Verdana" pitchFamily="34" charset="0"/>
        <a:ea typeface="+mn-ea"/>
        <a:cs typeface="+mn-cs"/>
      </a:defRPr>
    </a:lvl2pPr>
    <a:lvl3pPr marL="914400" algn="l" rtl="0" eaLnBrk="0" fontAlgn="base" hangingPunct="0">
      <a:spcBef>
        <a:spcPct val="0"/>
      </a:spcBef>
      <a:spcAft>
        <a:spcPct val="0"/>
      </a:spcAft>
      <a:defRPr kern="1200">
        <a:solidFill>
          <a:schemeClr val="tx1"/>
        </a:solidFill>
        <a:latin typeface="Verdana" pitchFamily="34" charset="0"/>
        <a:ea typeface="+mn-ea"/>
        <a:cs typeface="+mn-cs"/>
      </a:defRPr>
    </a:lvl3pPr>
    <a:lvl4pPr marL="1371600" algn="l" rtl="0" eaLnBrk="0" fontAlgn="base" hangingPunct="0">
      <a:spcBef>
        <a:spcPct val="0"/>
      </a:spcBef>
      <a:spcAft>
        <a:spcPct val="0"/>
      </a:spcAft>
      <a:defRPr kern="1200">
        <a:solidFill>
          <a:schemeClr val="tx1"/>
        </a:solidFill>
        <a:latin typeface="Verdana" pitchFamily="34" charset="0"/>
        <a:ea typeface="+mn-ea"/>
        <a:cs typeface="+mn-cs"/>
      </a:defRPr>
    </a:lvl4pPr>
    <a:lvl5pPr marL="1828800" algn="l" rtl="0" eaLnBrk="0" fontAlgn="base" hangingPunct="0">
      <a:spcBef>
        <a:spcPct val="0"/>
      </a:spcBef>
      <a:spcAft>
        <a:spcPct val="0"/>
      </a:spcAft>
      <a:defRPr kern="1200">
        <a:solidFill>
          <a:schemeClr val="tx1"/>
        </a:solidFill>
        <a:latin typeface="Verdana" pitchFamily="34" charset="0"/>
        <a:ea typeface="+mn-ea"/>
        <a:cs typeface="+mn-cs"/>
      </a:defRPr>
    </a:lvl5pPr>
    <a:lvl6pPr marL="2286000" algn="l" defTabSz="914400" rtl="0" eaLnBrk="1" latinLnBrk="0" hangingPunct="1">
      <a:defRPr kern="1200">
        <a:solidFill>
          <a:schemeClr val="tx1"/>
        </a:solidFill>
        <a:latin typeface="Verdana" pitchFamily="34" charset="0"/>
        <a:ea typeface="+mn-ea"/>
        <a:cs typeface="+mn-cs"/>
      </a:defRPr>
    </a:lvl6pPr>
    <a:lvl7pPr marL="2743200" algn="l" defTabSz="914400" rtl="0" eaLnBrk="1" latinLnBrk="0" hangingPunct="1">
      <a:defRPr kern="1200">
        <a:solidFill>
          <a:schemeClr val="tx1"/>
        </a:solidFill>
        <a:latin typeface="Verdana" pitchFamily="34" charset="0"/>
        <a:ea typeface="+mn-ea"/>
        <a:cs typeface="+mn-cs"/>
      </a:defRPr>
    </a:lvl7pPr>
    <a:lvl8pPr marL="3200400" algn="l" defTabSz="914400" rtl="0" eaLnBrk="1" latinLnBrk="0" hangingPunct="1">
      <a:defRPr kern="1200">
        <a:solidFill>
          <a:schemeClr val="tx1"/>
        </a:solidFill>
        <a:latin typeface="Verdana" pitchFamily="34" charset="0"/>
        <a:ea typeface="+mn-ea"/>
        <a:cs typeface="+mn-cs"/>
      </a:defRPr>
    </a:lvl8pPr>
    <a:lvl9pPr marL="3657600" algn="l" defTabSz="914400" rtl="0" eaLnBrk="1" latinLnBrk="0" hangingPunct="1">
      <a:defRPr kern="1200">
        <a:solidFill>
          <a:schemeClr val="tx1"/>
        </a:solidFill>
        <a:latin typeface="Verdana"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3E2A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0" autoAdjust="0"/>
    <p:restoredTop sz="94664" autoAdjust="0"/>
  </p:normalViewPr>
  <p:slideViewPr>
    <p:cSldViewPr>
      <p:cViewPr varScale="1">
        <p:scale>
          <a:sx n="78" d="100"/>
          <a:sy n="78" d="100"/>
        </p:scale>
        <p:origin x="648" y="8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1.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304800" y="1066800"/>
            <a:ext cx="6934200" cy="1143000"/>
          </a:xfrm>
          <a:effectLst/>
        </p:spPr>
        <p:txBody>
          <a:bodyPr/>
          <a:lstStyle>
            <a:lvl1pPr>
              <a:defRPr b="0">
                <a:effectLst>
                  <a:outerShdw blurRad="38100" dist="38100" dir="2700000" algn="tl">
                    <a:srgbClr val="000000">
                      <a:alpha val="43137"/>
                    </a:srgbClr>
                  </a:outerShdw>
                </a:effectLst>
              </a:defRPr>
            </a:lvl1pPr>
          </a:lstStyle>
          <a:p>
            <a:pPr lvl="0"/>
            <a:r>
              <a:rPr lang="en-US" noProof="0" smtClean="0"/>
              <a:t>Click to edit Master title style</a:t>
            </a:r>
            <a:endParaRPr lang="en-US" noProof="0" dirty="0" smtClean="0"/>
          </a:p>
        </p:txBody>
      </p:sp>
      <p:sp>
        <p:nvSpPr>
          <p:cNvPr id="2051" name="Rectangle 3"/>
          <p:cNvSpPr>
            <a:spLocks noGrp="1" noChangeArrowheads="1"/>
          </p:cNvSpPr>
          <p:nvPr>
            <p:ph type="subTitle" idx="1"/>
          </p:nvPr>
        </p:nvSpPr>
        <p:spPr>
          <a:xfrm>
            <a:off x="609600" y="2438400"/>
            <a:ext cx="6400800" cy="1295400"/>
          </a:xfrm>
          <a:effectLst/>
        </p:spPr>
        <p:txBody>
          <a:bodyPr/>
          <a:lstStyle>
            <a:lvl1pPr marL="0" indent="0" algn="ctr">
              <a:buFontTx/>
              <a:buNone/>
              <a:defRPr b="1">
                <a:effectLst>
                  <a:outerShdw blurRad="38100" dist="38100" dir="2700000" algn="tl">
                    <a:srgbClr val="000000">
                      <a:alpha val="43137"/>
                    </a:srgbClr>
                  </a:outerShdw>
                </a:effectLst>
              </a:defRPr>
            </a:lvl1pPr>
          </a:lstStyle>
          <a:p>
            <a:pPr lvl="0"/>
            <a:r>
              <a:rPr lang="en-US" noProof="0" smtClean="0"/>
              <a:t>Click to edit Master subtitle style</a:t>
            </a:r>
            <a:endParaRPr lang="en-US" noProof="0" dirty="0" smtClean="0"/>
          </a:p>
        </p:txBody>
      </p:sp>
      <p:sp>
        <p:nvSpPr>
          <p:cNvPr id="2052" name="Rectangle 4"/>
          <p:cNvSpPr>
            <a:spLocks noGrp="1" noChangeArrowheads="1"/>
          </p:cNvSpPr>
          <p:nvPr>
            <p:ph type="dt" sz="half" idx="2"/>
          </p:nvPr>
        </p:nvSpPr>
        <p:spPr/>
        <p:txBody>
          <a:bodyPr/>
          <a:lstStyle>
            <a:lvl1pPr>
              <a:defRPr/>
            </a:lvl1pPr>
          </a:lstStyle>
          <a:p>
            <a:endParaRPr lang="en-US" dirty="0"/>
          </a:p>
        </p:txBody>
      </p:sp>
      <p:sp>
        <p:nvSpPr>
          <p:cNvPr id="2053" name="Rectangle 5"/>
          <p:cNvSpPr>
            <a:spLocks noGrp="1" noChangeArrowheads="1"/>
          </p:cNvSpPr>
          <p:nvPr>
            <p:ph type="ftr" sz="quarter" idx="3"/>
          </p:nvPr>
        </p:nvSpPr>
        <p:spPr/>
        <p:txBody>
          <a:bodyPr/>
          <a:lstStyle>
            <a:lvl1pPr>
              <a:defRPr/>
            </a:lvl1pPr>
          </a:lstStyle>
          <a:p>
            <a:endParaRPr lang="en-US" dirty="0"/>
          </a:p>
        </p:txBody>
      </p:sp>
      <p:sp>
        <p:nvSpPr>
          <p:cNvPr id="2054" name="Rectangle 6"/>
          <p:cNvSpPr>
            <a:spLocks noGrp="1" noChangeArrowheads="1"/>
          </p:cNvSpPr>
          <p:nvPr>
            <p:ph type="sldNum" sz="quarter" idx="4"/>
          </p:nvPr>
        </p:nvSpPr>
        <p:spPr/>
        <p:txBody>
          <a:bodyPr/>
          <a:lstStyle>
            <a:lvl1pPr>
              <a:defRPr/>
            </a:lvl1pPr>
          </a:lstStyle>
          <a:p>
            <a:fld id="{AAC1F3A5-6328-4FB2-B3AA-3E75E4A27087}" type="slidenum">
              <a:rPr lang="en-US"/>
              <a:pPr/>
              <a:t>‹#›</a:t>
            </a:fld>
            <a:endParaRPr lang="en-US" dirty="0"/>
          </a:p>
        </p:txBody>
      </p:sp>
      <p:pic>
        <p:nvPicPr>
          <p:cNvPr id="2058" name="Picture 10" descr="plan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57800" y="2286000"/>
            <a:ext cx="4240213" cy="474662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dirty="0"/>
          </a:p>
        </p:txBody>
      </p:sp>
      <p:sp>
        <p:nvSpPr>
          <p:cNvPr id="5" name="Footer Placeholder 4"/>
          <p:cNvSpPr>
            <a:spLocks noGrp="1"/>
          </p:cNvSpPr>
          <p:nvPr>
            <p:ph type="ftr" sz="quarter" idx="11"/>
          </p:nvPr>
        </p:nvSpPr>
        <p:spPr/>
        <p:txBody>
          <a:bodyPr/>
          <a:lstStyle>
            <a:lvl1pPr>
              <a:defRPr/>
            </a:lvl1pPr>
          </a:lstStyle>
          <a:p>
            <a:endParaRPr lang="en-US" dirty="0"/>
          </a:p>
        </p:txBody>
      </p:sp>
      <p:sp>
        <p:nvSpPr>
          <p:cNvPr id="6" name="Slide Number Placeholder 5"/>
          <p:cNvSpPr>
            <a:spLocks noGrp="1"/>
          </p:cNvSpPr>
          <p:nvPr>
            <p:ph type="sldNum" sz="quarter" idx="12"/>
          </p:nvPr>
        </p:nvSpPr>
        <p:spPr/>
        <p:txBody>
          <a:bodyPr/>
          <a:lstStyle>
            <a:lvl1pPr>
              <a:defRPr/>
            </a:lvl1pPr>
          </a:lstStyle>
          <a:p>
            <a:fld id="{57879D6A-A49E-401E-B625-4666FF2EA3F3}" type="slidenum">
              <a:rPr lang="en-US"/>
              <a:pPr/>
              <a:t>‹#›</a:t>
            </a:fld>
            <a:endParaRPr lang="en-US" dirty="0"/>
          </a:p>
        </p:txBody>
      </p:sp>
    </p:spTree>
    <p:extLst>
      <p:ext uri="{BB962C8B-B14F-4D97-AF65-F5344CB8AC3E}">
        <p14:creationId xmlns:p14="http://schemas.microsoft.com/office/powerpoint/2010/main" val="40568590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dirty="0"/>
          </a:p>
        </p:txBody>
      </p:sp>
      <p:sp>
        <p:nvSpPr>
          <p:cNvPr id="5" name="Footer Placeholder 4"/>
          <p:cNvSpPr>
            <a:spLocks noGrp="1"/>
          </p:cNvSpPr>
          <p:nvPr>
            <p:ph type="ftr" sz="quarter" idx="11"/>
          </p:nvPr>
        </p:nvSpPr>
        <p:spPr/>
        <p:txBody>
          <a:bodyPr/>
          <a:lstStyle>
            <a:lvl1pPr>
              <a:defRPr/>
            </a:lvl1pPr>
          </a:lstStyle>
          <a:p>
            <a:endParaRPr lang="en-US" dirty="0"/>
          </a:p>
        </p:txBody>
      </p:sp>
      <p:sp>
        <p:nvSpPr>
          <p:cNvPr id="6" name="Slide Number Placeholder 5"/>
          <p:cNvSpPr>
            <a:spLocks noGrp="1"/>
          </p:cNvSpPr>
          <p:nvPr>
            <p:ph type="sldNum" sz="quarter" idx="12"/>
          </p:nvPr>
        </p:nvSpPr>
        <p:spPr/>
        <p:txBody>
          <a:bodyPr/>
          <a:lstStyle>
            <a:lvl1pPr>
              <a:defRPr/>
            </a:lvl1pPr>
          </a:lstStyle>
          <a:p>
            <a:fld id="{D6B6CE24-4802-4D54-95B4-BA344B65EA85}" type="slidenum">
              <a:rPr lang="en-US"/>
              <a:pPr/>
              <a:t>‹#›</a:t>
            </a:fld>
            <a:endParaRPr lang="en-US" dirty="0"/>
          </a:p>
        </p:txBody>
      </p:sp>
    </p:spTree>
    <p:extLst>
      <p:ext uri="{BB962C8B-B14F-4D97-AF65-F5344CB8AC3E}">
        <p14:creationId xmlns:p14="http://schemas.microsoft.com/office/powerpoint/2010/main" val="11331221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dirty="0"/>
          </a:p>
        </p:txBody>
      </p:sp>
      <p:sp>
        <p:nvSpPr>
          <p:cNvPr id="6" name="Footer Placeholder 5"/>
          <p:cNvSpPr>
            <a:spLocks noGrp="1"/>
          </p:cNvSpPr>
          <p:nvPr>
            <p:ph type="ftr" sz="quarter" idx="11"/>
          </p:nvPr>
        </p:nvSpPr>
        <p:spPr/>
        <p:txBody>
          <a:bodyPr/>
          <a:lstStyle>
            <a:lvl1pPr>
              <a:defRPr/>
            </a:lvl1pPr>
          </a:lstStyle>
          <a:p>
            <a:endParaRPr lang="en-US" dirty="0"/>
          </a:p>
        </p:txBody>
      </p:sp>
      <p:sp>
        <p:nvSpPr>
          <p:cNvPr id="7" name="Slide Number Placeholder 6"/>
          <p:cNvSpPr>
            <a:spLocks noGrp="1"/>
          </p:cNvSpPr>
          <p:nvPr>
            <p:ph type="sldNum" sz="quarter" idx="12"/>
          </p:nvPr>
        </p:nvSpPr>
        <p:spPr/>
        <p:txBody>
          <a:bodyPr/>
          <a:lstStyle>
            <a:lvl1pPr>
              <a:defRPr/>
            </a:lvl1pPr>
          </a:lstStyle>
          <a:p>
            <a:fld id="{A110DBC1-E759-4966-8107-C4FA0C63EC49}" type="slidenum">
              <a:rPr lang="en-US"/>
              <a:pPr/>
              <a:t>‹#›</a:t>
            </a:fld>
            <a:endParaRPr lang="en-US" dirty="0"/>
          </a:p>
        </p:txBody>
      </p:sp>
    </p:spTree>
    <p:extLst>
      <p:ext uri="{BB962C8B-B14F-4D97-AF65-F5344CB8AC3E}">
        <p14:creationId xmlns:p14="http://schemas.microsoft.com/office/powerpoint/2010/main" val="2100690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dirty="0"/>
          </a:p>
        </p:txBody>
      </p:sp>
      <p:sp>
        <p:nvSpPr>
          <p:cNvPr id="8" name="Footer Placeholder 7"/>
          <p:cNvSpPr>
            <a:spLocks noGrp="1"/>
          </p:cNvSpPr>
          <p:nvPr>
            <p:ph type="ftr" sz="quarter" idx="11"/>
          </p:nvPr>
        </p:nvSpPr>
        <p:spPr/>
        <p:txBody>
          <a:bodyPr/>
          <a:lstStyle>
            <a:lvl1pPr>
              <a:defRPr/>
            </a:lvl1pPr>
          </a:lstStyle>
          <a:p>
            <a:endParaRPr lang="en-US" dirty="0"/>
          </a:p>
        </p:txBody>
      </p:sp>
      <p:sp>
        <p:nvSpPr>
          <p:cNvPr id="9" name="Slide Number Placeholder 8"/>
          <p:cNvSpPr>
            <a:spLocks noGrp="1"/>
          </p:cNvSpPr>
          <p:nvPr>
            <p:ph type="sldNum" sz="quarter" idx="12"/>
          </p:nvPr>
        </p:nvSpPr>
        <p:spPr/>
        <p:txBody>
          <a:bodyPr/>
          <a:lstStyle>
            <a:lvl1pPr>
              <a:defRPr/>
            </a:lvl1pPr>
          </a:lstStyle>
          <a:p>
            <a:fld id="{237E1477-A04E-4867-BCD2-FFC1258259CF}" type="slidenum">
              <a:rPr lang="en-US"/>
              <a:pPr/>
              <a:t>‹#›</a:t>
            </a:fld>
            <a:endParaRPr lang="en-US" dirty="0"/>
          </a:p>
        </p:txBody>
      </p:sp>
    </p:spTree>
    <p:extLst>
      <p:ext uri="{BB962C8B-B14F-4D97-AF65-F5344CB8AC3E}">
        <p14:creationId xmlns:p14="http://schemas.microsoft.com/office/powerpoint/2010/main" val="361641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dirty="0"/>
          </a:p>
        </p:txBody>
      </p:sp>
      <p:sp>
        <p:nvSpPr>
          <p:cNvPr id="4" name="Footer Placeholder 3"/>
          <p:cNvSpPr>
            <a:spLocks noGrp="1"/>
          </p:cNvSpPr>
          <p:nvPr>
            <p:ph type="ftr" sz="quarter" idx="11"/>
          </p:nvPr>
        </p:nvSpPr>
        <p:spPr/>
        <p:txBody>
          <a:bodyPr/>
          <a:lstStyle>
            <a:lvl1pPr>
              <a:defRPr/>
            </a:lvl1pPr>
          </a:lstStyle>
          <a:p>
            <a:endParaRPr lang="en-US" dirty="0"/>
          </a:p>
        </p:txBody>
      </p:sp>
      <p:sp>
        <p:nvSpPr>
          <p:cNvPr id="5" name="Slide Number Placeholder 4"/>
          <p:cNvSpPr>
            <a:spLocks noGrp="1"/>
          </p:cNvSpPr>
          <p:nvPr>
            <p:ph type="sldNum" sz="quarter" idx="12"/>
          </p:nvPr>
        </p:nvSpPr>
        <p:spPr/>
        <p:txBody>
          <a:bodyPr/>
          <a:lstStyle>
            <a:lvl1pPr>
              <a:defRPr/>
            </a:lvl1pPr>
          </a:lstStyle>
          <a:p>
            <a:fld id="{B2A0436A-392B-4C7E-94FD-D88168581C31}" type="slidenum">
              <a:rPr lang="en-US"/>
              <a:pPr/>
              <a:t>‹#›</a:t>
            </a:fld>
            <a:endParaRPr lang="en-US" dirty="0"/>
          </a:p>
        </p:txBody>
      </p:sp>
    </p:spTree>
    <p:extLst>
      <p:ext uri="{BB962C8B-B14F-4D97-AF65-F5344CB8AC3E}">
        <p14:creationId xmlns:p14="http://schemas.microsoft.com/office/powerpoint/2010/main" val="38854910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dirty="0"/>
          </a:p>
        </p:txBody>
      </p:sp>
      <p:sp>
        <p:nvSpPr>
          <p:cNvPr id="3" name="Footer Placeholder 2"/>
          <p:cNvSpPr>
            <a:spLocks noGrp="1"/>
          </p:cNvSpPr>
          <p:nvPr>
            <p:ph type="ftr" sz="quarter" idx="11"/>
          </p:nvPr>
        </p:nvSpPr>
        <p:spPr/>
        <p:txBody>
          <a:bodyPr/>
          <a:lstStyle>
            <a:lvl1pPr>
              <a:defRPr/>
            </a:lvl1pPr>
          </a:lstStyle>
          <a:p>
            <a:endParaRPr lang="en-US" dirty="0"/>
          </a:p>
        </p:txBody>
      </p:sp>
      <p:sp>
        <p:nvSpPr>
          <p:cNvPr id="4" name="Slide Number Placeholder 3"/>
          <p:cNvSpPr>
            <a:spLocks noGrp="1"/>
          </p:cNvSpPr>
          <p:nvPr>
            <p:ph type="sldNum" sz="quarter" idx="12"/>
          </p:nvPr>
        </p:nvSpPr>
        <p:spPr/>
        <p:txBody>
          <a:bodyPr/>
          <a:lstStyle>
            <a:lvl1pPr>
              <a:defRPr/>
            </a:lvl1pPr>
          </a:lstStyle>
          <a:p>
            <a:fld id="{FB0F960D-7E0F-4A16-8181-649AAE80A3EC}" type="slidenum">
              <a:rPr lang="en-US"/>
              <a:pPr/>
              <a:t>‹#›</a:t>
            </a:fld>
            <a:endParaRPr lang="en-US" dirty="0"/>
          </a:p>
        </p:txBody>
      </p:sp>
    </p:spTree>
    <p:extLst>
      <p:ext uri="{BB962C8B-B14F-4D97-AF65-F5344CB8AC3E}">
        <p14:creationId xmlns:p14="http://schemas.microsoft.com/office/powerpoint/2010/main" val="19086196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dirty="0"/>
          </a:p>
        </p:txBody>
      </p:sp>
      <p:sp>
        <p:nvSpPr>
          <p:cNvPr id="6" name="Footer Placeholder 5"/>
          <p:cNvSpPr>
            <a:spLocks noGrp="1"/>
          </p:cNvSpPr>
          <p:nvPr>
            <p:ph type="ftr" sz="quarter" idx="11"/>
          </p:nvPr>
        </p:nvSpPr>
        <p:spPr/>
        <p:txBody>
          <a:bodyPr/>
          <a:lstStyle>
            <a:lvl1pPr>
              <a:defRPr/>
            </a:lvl1pPr>
          </a:lstStyle>
          <a:p>
            <a:endParaRPr lang="en-US" dirty="0"/>
          </a:p>
        </p:txBody>
      </p:sp>
      <p:sp>
        <p:nvSpPr>
          <p:cNvPr id="7" name="Slide Number Placeholder 6"/>
          <p:cNvSpPr>
            <a:spLocks noGrp="1"/>
          </p:cNvSpPr>
          <p:nvPr>
            <p:ph type="sldNum" sz="quarter" idx="12"/>
          </p:nvPr>
        </p:nvSpPr>
        <p:spPr/>
        <p:txBody>
          <a:bodyPr/>
          <a:lstStyle>
            <a:lvl1pPr>
              <a:defRPr/>
            </a:lvl1pPr>
          </a:lstStyle>
          <a:p>
            <a:fld id="{75214007-DB48-4964-A027-83B2317A78A8}" type="slidenum">
              <a:rPr lang="en-US"/>
              <a:pPr/>
              <a:t>‹#›</a:t>
            </a:fld>
            <a:endParaRPr lang="en-US" dirty="0"/>
          </a:p>
        </p:txBody>
      </p:sp>
    </p:spTree>
    <p:extLst>
      <p:ext uri="{BB962C8B-B14F-4D97-AF65-F5344CB8AC3E}">
        <p14:creationId xmlns:p14="http://schemas.microsoft.com/office/powerpoint/2010/main" val="113132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dirty="0"/>
          </a:p>
        </p:txBody>
      </p:sp>
      <p:sp>
        <p:nvSpPr>
          <p:cNvPr id="6" name="Footer Placeholder 5"/>
          <p:cNvSpPr>
            <a:spLocks noGrp="1"/>
          </p:cNvSpPr>
          <p:nvPr>
            <p:ph type="ftr" sz="quarter" idx="11"/>
          </p:nvPr>
        </p:nvSpPr>
        <p:spPr/>
        <p:txBody>
          <a:bodyPr/>
          <a:lstStyle>
            <a:lvl1pPr>
              <a:defRPr/>
            </a:lvl1pPr>
          </a:lstStyle>
          <a:p>
            <a:endParaRPr lang="en-US" dirty="0"/>
          </a:p>
        </p:txBody>
      </p:sp>
      <p:sp>
        <p:nvSpPr>
          <p:cNvPr id="7" name="Slide Number Placeholder 6"/>
          <p:cNvSpPr>
            <a:spLocks noGrp="1"/>
          </p:cNvSpPr>
          <p:nvPr>
            <p:ph type="sldNum" sz="quarter" idx="12"/>
          </p:nvPr>
        </p:nvSpPr>
        <p:spPr/>
        <p:txBody>
          <a:bodyPr/>
          <a:lstStyle>
            <a:lvl1pPr>
              <a:defRPr/>
            </a:lvl1pPr>
          </a:lstStyle>
          <a:p>
            <a:fld id="{10F591E4-4E99-4491-AC09-2C216BD35079}" type="slidenum">
              <a:rPr lang="en-US"/>
              <a:pPr/>
              <a:t>‹#›</a:t>
            </a:fld>
            <a:endParaRPr lang="en-US" dirty="0"/>
          </a:p>
        </p:txBody>
      </p:sp>
    </p:spTree>
    <p:extLst>
      <p:ext uri="{BB962C8B-B14F-4D97-AF65-F5344CB8AC3E}">
        <p14:creationId xmlns:p14="http://schemas.microsoft.com/office/powerpoint/2010/main" val="24271682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dirty="0"/>
          </a:p>
        </p:txBody>
      </p:sp>
      <p:sp>
        <p:nvSpPr>
          <p:cNvPr id="5" name="Footer Placeholder 4"/>
          <p:cNvSpPr>
            <a:spLocks noGrp="1"/>
          </p:cNvSpPr>
          <p:nvPr>
            <p:ph type="ftr" sz="quarter" idx="11"/>
          </p:nvPr>
        </p:nvSpPr>
        <p:spPr/>
        <p:txBody>
          <a:bodyPr/>
          <a:lstStyle>
            <a:lvl1pPr>
              <a:defRPr/>
            </a:lvl1pPr>
          </a:lstStyle>
          <a:p>
            <a:endParaRPr lang="en-US" dirty="0"/>
          </a:p>
        </p:txBody>
      </p:sp>
      <p:sp>
        <p:nvSpPr>
          <p:cNvPr id="6" name="Slide Number Placeholder 5"/>
          <p:cNvSpPr>
            <a:spLocks noGrp="1"/>
          </p:cNvSpPr>
          <p:nvPr>
            <p:ph type="sldNum" sz="quarter" idx="12"/>
          </p:nvPr>
        </p:nvSpPr>
        <p:spPr/>
        <p:txBody>
          <a:bodyPr/>
          <a:lstStyle>
            <a:lvl1pPr>
              <a:defRPr/>
            </a:lvl1pPr>
          </a:lstStyle>
          <a:p>
            <a:fld id="{5F538D47-1DE6-4025-B5E8-37EAC36F8DD2}" type="slidenum">
              <a:rPr lang="en-US"/>
              <a:pPr/>
              <a:t>‹#›</a:t>
            </a:fld>
            <a:endParaRPr lang="en-US" dirty="0"/>
          </a:p>
        </p:txBody>
      </p:sp>
    </p:spTree>
    <p:extLst>
      <p:ext uri="{BB962C8B-B14F-4D97-AF65-F5344CB8AC3E}">
        <p14:creationId xmlns:p14="http://schemas.microsoft.com/office/powerpoint/2010/main" val="18267930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dirty="0"/>
          </a:p>
        </p:txBody>
      </p:sp>
      <p:sp>
        <p:nvSpPr>
          <p:cNvPr id="5" name="Footer Placeholder 4"/>
          <p:cNvSpPr>
            <a:spLocks noGrp="1"/>
          </p:cNvSpPr>
          <p:nvPr>
            <p:ph type="ftr" sz="quarter" idx="11"/>
          </p:nvPr>
        </p:nvSpPr>
        <p:spPr/>
        <p:txBody>
          <a:bodyPr/>
          <a:lstStyle>
            <a:lvl1pPr>
              <a:defRPr/>
            </a:lvl1pPr>
          </a:lstStyle>
          <a:p>
            <a:endParaRPr lang="en-US" dirty="0"/>
          </a:p>
        </p:txBody>
      </p:sp>
      <p:sp>
        <p:nvSpPr>
          <p:cNvPr id="6" name="Slide Number Placeholder 5"/>
          <p:cNvSpPr>
            <a:spLocks noGrp="1"/>
          </p:cNvSpPr>
          <p:nvPr>
            <p:ph type="sldNum" sz="quarter" idx="12"/>
          </p:nvPr>
        </p:nvSpPr>
        <p:spPr/>
        <p:txBody>
          <a:bodyPr/>
          <a:lstStyle>
            <a:lvl1pPr>
              <a:defRPr/>
            </a:lvl1pPr>
          </a:lstStyle>
          <a:p>
            <a:fld id="{B28E6FC9-29BD-43D4-BEFA-BD4B84EAB2FB}" type="slidenum">
              <a:rPr lang="en-US"/>
              <a:pPr/>
              <a:t>‹#›</a:t>
            </a:fld>
            <a:endParaRPr lang="en-US" dirty="0"/>
          </a:p>
        </p:txBody>
      </p:sp>
    </p:spTree>
    <p:extLst>
      <p:ext uri="{BB962C8B-B14F-4D97-AF65-F5344CB8AC3E}">
        <p14:creationId xmlns:p14="http://schemas.microsoft.com/office/powerpoint/2010/main" val="39694857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endParaRPr lang="en-US" dirty="0" smtClean="0"/>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1028" name="Rectangle 4"/>
          <p:cNvSpPr>
            <a:spLocks noGrp="1" noChangeArrowheads="1"/>
          </p:cNvSpPr>
          <p:nvPr>
            <p:ph type="dt" sz="half" idx="2"/>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400">
                <a:latin typeface="+mn-lt"/>
              </a:defRPr>
            </a:lvl1pPr>
          </a:lstStyle>
          <a:p>
            <a:endParaRPr lang="en-US" dirty="0"/>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sz="1400">
                <a:latin typeface="+mn-lt"/>
              </a:defRPr>
            </a:lvl1pPr>
          </a:lstStyle>
          <a:p>
            <a:endParaRPr lang="en-US" dirty="0"/>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400">
                <a:latin typeface="+mn-lt"/>
              </a:defRPr>
            </a:lvl1pPr>
          </a:lstStyle>
          <a:p>
            <a:fld id="{9B828C93-AB5E-45D6-9584-70B4815E1094}"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1" fontAlgn="base" hangingPunct="1">
        <a:spcBef>
          <a:spcPct val="0"/>
        </a:spcBef>
        <a:spcAft>
          <a:spcPct val="0"/>
        </a:spcAft>
        <a:defRPr sz="4000" b="1">
          <a:solidFill>
            <a:schemeClr val="tx2"/>
          </a:solidFill>
          <a:latin typeface="+mj-lt"/>
          <a:ea typeface="+mj-ea"/>
          <a:cs typeface="+mj-cs"/>
        </a:defRPr>
      </a:lvl1pPr>
      <a:lvl2pPr algn="ctr" rtl="0" eaLnBrk="1" fontAlgn="base" hangingPunct="1">
        <a:spcBef>
          <a:spcPct val="0"/>
        </a:spcBef>
        <a:spcAft>
          <a:spcPct val="0"/>
        </a:spcAft>
        <a:defRPr sz="4000" b="1">
          <a:solidFill>
            <a:schemeClr val="tx2"/>
          </a:solidFill>
          <a:latin typeface="Verdana" pitchFamily="34" charset="0"/>
        </a:defRPr>
      </a:lvl2pPr>
      <a:lvl3pPr algn="ctr" rtl="0" eaLnBrk="1" fontAlgn="base" hangingPunct="1">
        <a:spcBef>
          <a:spcPct val="0"/>
        </a:spcBef>
        <a:spcAft>
          <a:spcPct val="0"/>
        </a:spcAft>
        <a:defRPr sz="4000" b="1">
          <a:solidFill>
            <a:schemeClr val="tx2"/>
          </a:solidFill>
          <a:latin typeface="Verdana" pitchFamily="34" charset="0"/>
        </a:defRPr>
      </a:lvl3pPr>
      <a:lvl4pPr algn="ctr" rtl="0" eaLnBrk="1" fontAlgn="base" hangingPunct="1">
        <a:spcBef>
          <a:spcPct val="0"/>
        </a:spcBef>
        <a:spcAft>
          <a:spcPct val="0"/>
        </a:spcAft>
        <a:defRPr sz="4000" b="1">
          <a:solidFill>
            <a:schemeClr val="tx2"/>
          </a:solidFill>
          <a:latin typeface="Verdana" pitchFamily="34" charset="0"/>
        </a:defRPr>
      </a:lvl4pPr>
      <a:lvl5pPr algn="ctr" rtl="0" eaLnBrk="1" fontAlgn="base" hangingPunct="1">
        <a:spcBef>
          <a:spcPct val="0"/>
        </a:spcBef>
        <a:spcAft>
          <a:spcPct val="0"/>
        </a:spcAft>
        <a:defRPr sz="4000" b="1">
          <a:solidFill>
            <a:schemeClr val="tx2"/>
          </a:solidFill>
          <a:latin typeface="Verdana" pitchFamily="34" charset="0"/>
        </a:defRPr>
      </a:lvl5pPr>
      <a:lvl6pPr marL="457200" algn="ctr" rtl="0" eaLnBrk="1" fontAlgn="base" hangingPunct="1">
        <a:spcBef>
          <a:spcPct val="0"/>
        </a:spcBef>
        <a:spcAft>
          <a:spcPct val="0"/>
        </a:spcAft>
        <a:defRPr sz="4000" b="1">
          <a:solidFill>
            <a:schemeClr val="tx2"/>
          </a:solidFill>
          <a:latin typeface="Verdana" pitchFamily="34" charset="0"/>
        </a:defRPr>
      </a:lvl6pPr>
      <a:lvl7pPr marL="914400" algn="ctr" rtl="0" eaLnBrk="1" fontAlgn="base" hangingPunct="1">
        <a:spcBef>
          <a:spcPct val="0"/>
        </a:spcBef>
        <a:spcAft>
          <a:spcPct val="0"/>
        </a:spcAft>
        <a:defRPr sz="4000" b="1">
          <a:solidFill>
            <a:schemeClr val="tx2"/>
          </a:solidFill>
          <a:latin typeface="Verdana" pitchFamily="34" charset="0"/>
        </a:defRPr>
      </a:lvl7pPr>
      <a:lvl8pPr marL="1371600" algn="ctr" rtl="0" eaLnBrk="1" fontAlgn="base" hangingPunct="1">
        <a:spcBef>
          <a:spcPct val="0"/>
        </a:spcBef>
        <a:spcAft>
          <a:spcPct val="0"/>
        </a:spcAft>
        <a:defRPr sz="4000" b="1">
          <a:solidFill>
            <a:schemeClr val="tx2"/>
          </a:solidFill>
          <a:latin typeface="Verdana" pitchFamily="34" charset="0"/>
        </a:defRPr>
      </a:lvl8pPr>
      <a:lvl9pPr marL="1828800" algn="ctr" rtl="0" eaLnBrk="1" fontAlgn="base" hangingPunct="1">
        <a:spcBef>
          <a:spcPct val="0"/>
        </a:spcBef>
        <a:spcAft>
          <a:spcPct val="0"/>
        </a:spcAft>
        <a:defRPr sz="4000" b="1">
          <a:solidFill>
            <a:schemeClr val="tx2"/>
          </a:solidFill>
          <a:latin typeface="Verdana" pitchFamily="34"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defRPr>
      </a:lvl2pPr>
      <a:lvl3pPr marL="1143000" indent="-228600" algn="l" rtl="0" eaLnBrk="1" fontAlgn="base" hangingPunct="1">
        <a:spcBef>
          <a:spcPct val="20000"/>
        </a:spcBef>
        <a:spcAft>
          <a:spcPct val="0"/>
        </a:spcAft>
        <a:buChar char="•"/>
        <a:defRPr sz="2400">
          <a:solidFill>
            <a:schemeClr val="tx1"/>
          </a:solidFill>
          <a:latin typeface="+mn-lt"/>
        </a:defRPr>
      </a:lvl3pPr>
      <a:lvl4pPr marL="1600200" indent="-228600" algn="l" rtl="0" eaLnBrk="1" fontAlgn="base" hangingPunct="1">
        <a:spcBef>
          <a:spcPct val="20000"/>
        </a:spcBef>
        <a:spcAft>
          <a:spcPct val="0"/>
        </a:spcAft>
        <a:buChar char="–"/>
        <a:defRPr sz="2000">
          <a:solidFill>
            <a:schemeClr val="tx1"/>
          </a:solidFill>
          <a:latin typeface="+mn-lt"/>
        </a:defRPr>
      </a:lvl4pPr>
      <a:lvl5pPr marL="2057400" indent="-228600" algn="l" rtl="0" eaLnBrk="1" fontAlgn="base" hangingPunct="1">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Elaine Fritz, Master Gardener</a:t>
            </a:r>
            <a:endParaRPr lang="en-US" dirty="0"/>
          </a:p>
        </p:txBody>
      </p:sp>
      <p:sp>
        <p:nvSpPr>
          <p:cNvPr id="3" name="Subtitle 2"/>
          <p:cNvSpPr>
            <a:spLocks noGrp="1"/>
          </p:cNvSpPr>
          <p:nvPr>
            <p:ph type="subTitle" idx="1"/>
          </p:nvPr>
        </p:nvSpPr>
        <p:spPr/>
        <p:txBody>
          <a:bodyPr/>
          <a:lstStyle/>
          <a:p>
            <a:r>
              <a:rPr lang="en-US" dirty="0" smtClean="0"/>
              <a:t>Foraging for edible plants</a:t>
            </a:r>
          </a:p>
          <a:p>
            <a:r>
              <a:rPr lang="en-US" dirty="0" smtClean="0"/>
              <a:t>Tallgrass Prairie</a:t>
            </a:r>
            <a:endParaRPr lang="en-US"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775200" y="3581400"/>
            <a:ext cx="4368800" cy="3276600"/>
          </a:xfrm>
          <a:prstGeom prst="rect">
            <a:avLst/>
          </a:prstGeom>
        </p:spPr>
      </p:pic>
    </p:spTree>
    <p:extLst>
      <p:ext uri="{BB962C8B-B14F-4D97-AF65-F5344CB8AC3E}">
        <p14:creationId xmlns:p14="http://schemas.microsoft.com/office/powerpoint/2010/main" val="26539055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OUR HOME: </a:t>
            </a:r>
            <a:r>
              <a:rPr lang="en-US" dirty="0" smtClean="0"/>
              <a:t>Coteau</a:t>
            </a:r>
            <a:r>
              <a:rPr lang="en-US" dirty="0" smtClean="0"/>
              <a:t> des Prairies</a:t>
            </a:r>
            <a:endParaRPr lang="en-US" dirty="0"/>
          </a:p>
        </p:txBody>
      </p:sp>
      <p:sp>
        <p:nvSpPr>
          <p:cNvPr id="3" name="Content Placeholder 2"/>
          <p:cNvSpPr>
            <a:spLocks noGrp="1"/>
          </p:cNvSpPr>
          <p:nvPr>
            <p:ph idx="1"/>
          </p:nvPr>
        </p:nvSpPr>
        <p:spPr>
          <a:xfrm>
            <a:off x="3465513" y="882426"/>
            <a:ext cx="5111750" cy="5853113"/>
          </a:xfrm>
        </p:spPr>
        <p:txBody>
          <a:bodyPr/>
          <a:lstStyle/>
          <a:p>
            <a:r>
              <a:rPr lang="en-US" dirty="0" smtClean="0"/>
              <a:t>Welcome to the start of a new adventure!</a:t>
            </a:r>
            <a:endParaRPr lang="en-US" dirty="0"/>
          </a:p>
        </p:txBody>
      </p:sp>
      <p:sp>
        <p:nvSpPr>
          <p:cNvPr id="4" name="Text Placeholder 3"/>
          <p:cNvSpPr>
            <a:spLocks noGrp="1"/>
          </p:cNvSpPr>
          <p:nvPr>
            <p:ph type="body" sz="half" idx="2"/>
          </p:nvPr>
        </p:nvSpPr>
        <p:spPr/>
        <p:txBody>
          <a:bodyPr/>
          <a:lstStyle/>
          <a:p>
            <a:r>
              <a:rPr lang="en-US" dirty="0" smtClean="0"/>
              <a:t>Thick glacial deposits. The </a:t>
            </a:r>
            <a:r>
              <a:rPr lang="en-US" dirty="0" smtClean="0"/>
              <a:t>remnants </a:t>
            </a:r>
            <a:r>
              <a:rPr lang="en-US" dirty="0" smtClean="0"/>
              <a:t>of many glaciations have blessed us with tallgrass prairies, prairie pot-holes, riparian areas, flood plain forests,</a:t>
            </a:r>
          </a:p>
          <a:p>
            <a:r>
              <a:rPr lang="en-US" dirty="0" smtClean="0"/>
              <a:t> and oak savannas.</a:t>
            </a:r>
            <a:endParaRPr lang="en-US" dirty="0"/>
          </a:p>
        </p:txBody>
      </p:sp>
      <p:pic>
        <p:nvPicPr>
          <p:cNvPr id="5" name="biodiversityedible">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2286000" y="2568173"/>
            <a:ext cx="6096000" cy="3429000"/>
          </a:xfrm>
          <a:prstGeom prst="rect">
            <a:avLst/>
          </a:prstGeom>
        </p:spPr>
      </p:pic>
    </p:spTree>
    <p:extLst>
      <p:ext uri="{BB962C8B-B14F-4D97-AF65-F5344CB8AC3E}">
        <p14:creationId xmlns:p14="http://schemas.microsoft.com/office/powerpoint/2010/main" val="198838223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5"/>
                                        </p:tgtEl>
                                      </p:cBhvr>
                                    </p:cmd>
                                  </p:childTnLst>
                                </p:cTn>
                              </p:par>
                            </p:childTnLst>
                          </p:cTn>
                        </p:par>
                      </p:childTnLst>
                    </p:cTn>
                  </p:par>
                </p:childTnLst>
              </p:cTn>
              <p:nextCondLst>
                <p:cond evt="onClick" delay="0">
                  <p:tgtEl>
                    <p:spTgt spid="5"/>
                  </p:tgtEl>
                </p:cond>
              </p:nextCondLst>
            </p:seq>
            <p:video>
              <p:cMediaNode vol="80000">
                <p:cTn id="7" fill="hold" display="0">
                  <p:stCondLst>
                    <p:cond delay="indefinite"/>
                  </p:stCondLst>
                </p:cTn>
                <p:tgtEl>
                  <p:spTgt spid="5"/>
                </p:tgtEl>
              </p:cMediaNode>
            </p:vide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EDIBLE LEARNING OUTCOMES</a:t>
            </a:r>
            <a:endParaRPr lang="en-US" dirty="0"/>
          </a:p>
        </p:txBody>
      </p:sp>
      <p:sp>
        <p:nvSpPr>
          <p:cNvPr id="3" name="Subtitle 2"/>
          <p:cNvSpPr>
            <a:spLocks noGrp="1"/>
          </p:cNvSpPr>
          <p:nvPr>
            <p:ph type="subTitle" idx="1"/>
          </p:nvPr>
        </p:nvSpPr>
        <p:spPr>
          <a:xfrm>
            <a:off x="609600" y="2438400"/>
            <a:ext cx="6781800" cy="3505200"/>
          </a:xfrm>
        </p:spPr>
        <p:txBody>
          <a:bodyPr/>
          <a:lstStyle/>
          <a:p>
            <a:r>
              <a:rPr lang="en-US" dirty="0" smtClean="0"/>
              <a:t>HISTORY</a:t>
            </a:r>
          </a:p>
          <a:p>
            <a:r>
              <a:rPr lang="en-US" dirty="0" smtClean="0"/>
              <a:t>BIODIVERSITY</a:t>
            </a:r>
          </a:p>
          <a:p>
            <a:r>
              <a:rPr lang="en-US" dirty="0" smtClean="0"/>
              <a:t>PLANT IDENTIFICATION</a:t>
            </a:r>
          </a:p>
          <a:p>
            <a:r>
              <a:rPr lang="en-US" dirty="0" smtClean="0"/>
              <a:t>COMMON EDIBLE WEEDS</a:t>
            </a:r>
          </a:p>
          <a:p>
            <a:r>
              <a:rPr lang="en-US" dirty="0" smtClean="0"/>
              <a:t>METHODS of FORAGING &amp; HARVEST</a:t>
            </a:r>
            <a:endParaRPr lang="en-US" dirty="0"/>
          </a:p>
        </p:txBody>
      </p:sp>
    </p:spTree>
    <p:extLst>
      <p:ext uri="{BB962C8B-B14F-4D97-AF65-F5344CB8AC3E}">
        <p14:creationId xmlns:p14="http://schemas.microsoft.com/office/powerpoint/2010/main" val="40509863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History of Foraging</a:t>
            </a:r>
            <a:endParaRPr lang="en-US" dirty="0"/>
          </a:p>
        </p:txBody>
      </p:sp>
      <p:sp>
        <p:nvSpPr>
          <p:cNvPr id="3" name="Content Placeholder 2"/>
          <p:cNvSpPr>
            <a:spLocks noGrp="1"/>
          </p:cNvSpPr>
          <p:nvPr>
            <p:ph idx="1"/>
          </p:nvPr>
        </p:nvSpPr>
        <p:spPr/>
        <p:txBody>
          <a:bodyPr/>
          <a:lstStyle/>
          <a:p>
            <a:pPr marL="0" indent="0">
              <a:buNone/>
            </a:pPr>
            <a:r>
              <a:rPr lang="en-US" dirty="0" smtClean="0"/>
              <a:t>Hunting and gathering. The Lakota followed the buffalo herds.  They gathered fruit, nuts, and berries along the way.  They also harvested wild rice and indigenous herbs and greens, honey and maple syrup.</a:t>
            </a:r>
            <a:endParaRPr lang="en-US" dirty="0"/>
          </a:p>
        </p:txBody>
      </p:sp>
    </p:spTree>
    <p:extLst>
      <p:ext uri="{BB962C8B-B14F-4D97-AF65-F5344CB8AC3E}">
        <p14:creationId xmlns:p14="http://schemas.microsoft.com/office/powerpoint/2010/main" val="23328391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BIODIVERSITY of </a:t>
            </a:r>
            <a:r>
              <a:rPr lang="en-US" sz="3200" dirty="0" smtClean="0"/>
              <a:t>Indigenous </a:t>
            </a:r>
            <a:r>
              <a:rPr lang="en-US" sz="3200" dirty="0" smtClean="0"/>
              <a:t>and naturalized weeds</a:t>
            </a:r>
            <a:endParaRPr lang="en-US" sz="3200" dirty="0"/>
          </a:p>
        </p:txBody>
      </p:sp>
      <p:sp>
        <p:nvSpPr>
          <p:cNvPr id="3" name="Content Placeholder 2"/>
          <p:cNvSpPr>
            <a:spLocks noGrp="1"/>
          </p:cNvSpPr>
          <p:nvPr>
            <p:ph idx="1"/>
          </p:nvPr>
        </p:nvSpPr>
        <p:spPr/>
        <p:txBody>
          <a:bodyPr/>
          <a:lstStyle/>
          <a:p>
            <a:pPr marL="0" indent="0">
              <a:buNone/>
            </a:pPr>
            <a:r>
              <a:rPr lang="en-US" dirty="0" smtClean="0"/>
              <a:t>Biodiversity, the variety and variability of life here in our tallgrass prairie, riparian areas, flood plain forests. Variability between species, and ecosystems. It is a measure of the variety of organisms present in different ecosystems.  It is the food, shelter and water available</a:t>
            </a:r>
            <a:endParaRPr lang="en-US" dirty="0"/>
          </a:p>
        </p:txBody>
      </p:sp>
    </p:spTree>
    <p:extLst>
      <p:ext uri="{BB962C8B-B14F-4D97-AF65-F5344CB8AC3E}">
        <p14:creationId xmlns:p14="http://schemas.microsoft.com/office/powerpoint/2010/main" val="30221159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WEEDS</a:t>
            </a:r>
            <a:endParaRPr lang="en-US" dirty="0"/>
          </a:p>
        </p:txBody>
      </p:sp>
      <p:sp>
        <p:nvSpPr>
          <p:cNvPr id="3" name="Content Placeholder 2"/>
          <p:cNvSpPr>
            <a:spLocks noGrp="1"/>
          </p:cNvSpPr>
          <p:nvPr>
            <p:ph idx="1"/>
          </p:nvPr>
        </p:nvSpPr>
        <p:spPr/>
        <p:txBody>
          <a:bodyPr/>
          <a:lstStyle/>
          <a:p>
            <a:pPr marL="0" indent="0">
              <a:buNone/>
            </a:pPr>
            <a:r>
              <a:rPr lang="en-US" sz="2400" dirty="0" smtClean="0"/>
              <a:t>The nature of the </a:t>
            </a:r>
            <a:r>
              <a:rPr lang="en-US" sz="2400" dirty="0" smtClean="0"/>
              <a:t>habitat </a:t>
            </a:r>
            <a:r>
              <a:rPr lang="en-US" sz="2400" dirty="0" smtClean="0"/>
              <a:t>and its </a:t>
            </a:r>
            <a:r>
              <a:rPr lang="en-US" sz="2400" dirty="0" smtClean="0"/>
              <a:t>disturbances </a:t>
            </a:r>
            <a:r>
              <a:rPr lang="en-US" sz="2400" dirty="0" smtClean="0"/>
              <a:t>will effect or even determine which types of plant communities become </a:t>
            </a:r>
            <a:r>
              <a:rPr lang="en-US" sz="2400" dirty="0" smtClean="0"/>
              <a:t>dominant.  </a:t>
            </a:r>
            <a:r>
              <a:rPr lang="en-US" sz="2400" dirty="0" smtClean="0"/>
              <a:t>Weeds adapt to </a:t>
            </a:r>
            <a:r>
              <a:rPr lang="en-US" sz="2400" dirty="0" smtClean="0"/>
              <a:t>naturally </a:t>
            </a:r>
            <a:r>
              <a:rPr lang="en-US" sz="2400" dirty="0" smtClean="0"/>
              <a:t>occurring disturbed environments, like shifting soil, flood plains, river banks.</a:t>
            </a:r>
          </a:p>
          <a:p>
            <a:pPr marL="0" indent="0">
              <a:buNone/>
            </a:pPr>
            <a:r>
              <a:rPr lang="en-US" sz="2400" dirty="0" smtClean="0"/>
              <a:t>They </a:t>
            </a:r>
            <a:r>
              <a:rPr lang="en-US" sz="2400" dirty="0" smtClean="0"/>
              <a:t>common </a:t>
            </a:r>
            <a:r>
              <a:rPr lang="en-US" sz="2400" dirty="0" smtClean="0"/>
              <a:t>have soil seed banks that persist in the soil for years.</a:t>
            </a:r>
          </a:p>
          <a:p>
            <a:pPr marL="0" indent="0">
              <a:buNone/>
            </a:pPr>
            <a:endParaRPr lang="en-US" dirty="0"/>
          </a:p>
        </p:txBody>
      </p:sp>
    </p:spTree>
    <p:extLst>
      <p:ext uri="{BB962C8B-B14F-4D97-AF65-F5344CB8AC3E}">
        <p14:creationId xmlns:p14="http://schemas.microsoft.com/office/powerpoint/2010/main" val="36173557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WEED ECOLOGY</a:t>
            </a:r>
            <a:endParaRPr lang="en-US" dirty="0"/>
          </a:p>
        </p:txBody>
      </p:sp>
      <p:sp>
        <p:nvSpPr>
          <p:cNvPr id="3" name="Content Placeholder 2"/>
          <p:cNvSpPr>
            <a:spLocks noGrp="1"/>
          </p:cNvSpPr>
          <p:nvPr>
            <p:ph idx="1"/>
          </p:nvPr>
        </p:nvSpPr>
        <p:spPr/>
        <p:txBody>
          <a:bodyPr/>
          <a:lstStyle/>
          <a:p>
            <a:pPr marL="0" indent="0">
              <a:buNone/>
            </a:pPr>
            <a:r>
              <a:rPr lang="en-US" dirty="0" smtClean="0"/>
              <a:t>I speak of the relationship between</a:t>
            </a:r>
          </a:p>
          <a:p>
            <a:pPr marL="0" indent="0">
              <a:buNone/>
            </a:pPr>
            <a:r>
              <a:rPr lang="en-US" dirty="0" smtClean="0"/>
              <a:t>PLANT</a:t>
            </a:r>
          </a:p>
          <a:p>
            <a:pPr marL="0" indent="0">
              <a:buNone/>
            </a:pPr>
            <a:r>
              <a:rPr lang="en-US" dirty="0" smtClean="0"/>
              <a:t>PLACE</a:t>
            </a:r>
          </a:p>
          <a:p>
            <a:pPr marL="0" indent="0">
              <a:buNone/>
            </a:pPr>
            <a:r>
              <a:rPr lang="en-US" dirty="0" smtClean="0"/>
              <a:t>PERCEPTION</a:t>
            </a:r>
            <a:endParaRPr lang="en-US" dirty="0"/>
          </a:p>
        </p:txBody>
      </p:sp>
    </p:spTree>
    <p:extLst>
      <p:ext uri="{BB962C8B-B14F-4D97-AF65-F5344CB8AC3E}">
        <p14:creationId xmlns:p14="http://schemas.microsoft.com/office/powerpoint/2010/main" val="4050835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WEEDS</a:t>
            </a:r>
            <a:endParaRPr lang="en-US" dirty="0"/>
          </a:p>
        </p:txBody>
      </p:sp>
      <p:sp>
        <p:nvSpPr>
          <p:cNvPr id="3" name="Content Placeholder 2"/>
          <p:cNvSpPr>
            <a:spLocks noGrp="1"/>
          </p:cNvSpPr>
          <p:nvPr>
            <p:ph idx="1"/>
          </p:nvPr>
        </p:nvSpPr>
        <p:spPr/>
        <p:txBody>
          <a:bodyPr/>
          <a:lstStyle/>
          <a:p>
            <a:r>
              <a:rPr lang="en-US" dirty="0" smtClean="0"/>
              <a:t>Native weeds were present in North America before Europeans came</a:t>
            </a:r>
          </a:p>
          <a:p>
            <a:r>
              <a:rPr lang="en-US" dirty="0" smtClean="0"/>
              <a:t>Introduced plants were brought from other countries. Some of these become troublesome.</a:t>
            </a:r>
          </a:p>
          <a:p>
            <a:r>
              <a:rPr lang="en-US" dirty="0" smtClean="0"/>
              <a:t>Although we call them weeds, rarely is a species completely worthless</a:t>
            </a:r>
            <a:endParaRPr lang="en-US" dirty="0"/>
          </a:p>
        </p:txBody>
      </p:sp>
    </p:spTree>
    <p:extLst>
      <p:ext uri="{BB962C8B-B14F-4D97-AF65-F5344CB8AC3E}">
        <p14:creationId xmlns:p14="http://schemas.microsoft.com/office/powerpoint/2010/main" val="5600185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WEEDS ARE:</a:t>
            </a:r>
            <a:endParaRPr lang="en-US" dirty="0"/>
          </a:p>
        </p:txBody>
      </p:sp>
      <p:sp>
        <p:nvSpPr>
          <p:cNvPr id="3" name="Content Placeholder 2"/>
          <p:cNvSpPr>
            <a:spLocks noGrp="1"/>
          </p:cNvSpPr>
          <p:nvPr>
            <p:ph idx="1"/>
          </p:nvPr>
        </p:nvSpPr>
        <p:spPr/>
        <p:txBody>
          <a:bodyPr/>
          <a:lstStyle/>
          <a:p>
            <a:r>
              <a:rPr lang="en-US" sz="2400" dirty="0" smtClean="0"/>
              <a:t>Important to pheasants, and other wildlife</a:t>
            </a:r>
          </a:p>
          <a:p>
            <a:r>
              <a:rPr lang="en-US" sz="2400" dirty="0" smtClean="0"/>
              <a:t>Important for pollinators like bees</a:t>
            </a:r>
          </a:p>
          <a:p>
            <a:r>
              <a:rPr lang="en-US" sz="2400" dirty="0" smtClean="0"/>
              <a:t>Diversity furnishes year round benefits for wildlife, food, cover, nesting habitat</a:t>
            </a:r>
          </a:p>
          <a:p>
            <a:r>
              <a:rPr lang="en-US" sz="2400" dirty="0" smtClean="0"/>
              <a:t>Attract insects that feed other wildlife</a:t>
            </a:r>
            <a:endParaRPr lang="en-US" sz="2400" dirty="0"/>
          </a:p>
        </p:txBody>
      </p:sp>
    </p:spTree>
    <p:extLst>
      <p:ext uri="{BB962C8B-B14F-4D97-AF65-F5344CB8AC3E}">
        <p14:creationId xmlns:p14="http://schemas.microsoft.com/office/powerpoint/2010/main" val="12271774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400" dirty="0" smtClean="0"/>
              <a:t>FOOD SOURCE, MEDICINE, POLLINATORS, erosion control or improve soil fertility</a:t>
            </a:r>
            <a:endParaRPr lang="en-US" sz="2400" dirty="0"/>
          </a:p>
        </p:txBody>
      </p:sp>
      <p:sp>
        <p:nvSpPr>
          <p:cNvPr id="3" name="Text Placeholder 2"/>
          <p:cNvSpPr>
            <a:spLocks noGrp="1"/>
          </p:cNvSpPr>
          <p:nvPr>
            <p:ph type="body" idx="1"/>
          </p:nvPr>
        </p:nvSpPr>
        <p:spPr/>
        <p:txBody>
          <a:bodyPr/>
          <a:lstStyle/>
          <a:p>
            <a:r>
              <a:rPr lang="en-US" dirty="0" smtClean="0"/>
              <a:t>MANY WEEDS ARE BENIFICIAL</a:t>
            </a:r>
            <a:endParaRPr lang="en-US"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5400000">
            <a:off x="4893689" y="1049911"/>
            <a:ext cx="3522490" cy="2641868"/>
          </a:xfrm>
          <a:prstGeom prst="rect">
            <a:avLst/>
          </a:prstGeom>
        </p:spPr>
      </p:pic>
    </p:spTree>
    <p:extLst>
      <p:ext uri="{BB962C8B-B14F-4D97-AF65-F5344CB8AC3E}">
        <p14:creationId xmlns:p14="http://schemas.microsoft.com/office/powerpoint/2010/main" val="4375760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EDIBLE PLANTS</a:t>
            </a:r>
            <a:endParaRPr lang="en-US" dirty="0"/>
          </a:p>
        </p:txBody>
      </p:sp>
      <p:sp>
        <p:nvSpPr>
          <p:cNvPr id="3" name="Content Placeholder 2"/>
          <p:cNvSpPr>
            <a:spLocks noGrp="1"/>
          </p:cNvSpPr>
          <p:nvPr>
            <p:ph idx="1"/>
          </p:nvPr>
        </p:nvSpPr>
        <p:spPr/>
        <p:txBody>
          <a:bodyPr/>
          <a:lstStyle/>
          <a:p>
            <a:r>
              <a:rPr lang="en-US" sz="2000" dirty="0" smtClean="0"/>
              <a:t>Asparagus</a:t>
            </a:r>
            <a:endParaRPr lang="en-US" sz="2000" dirty="0" smtClean="0"/>
          </a:p>
          <a:p>
            <a:r>
              <a:rPr lang="en-US" sz="2000" dirty="0" smtClean="0"/>
              <a:t>Dandelions</a:t>
            </a:r>
          </a:p>
          <a:p>
            <a:r>
              <a:rPr lang="en-US" sz="2000" dirty="0" smtClean="0"/>
              <a:t>Stinging Nettles</a:t>
            </a:r>
          </a:p>
          <a:p>
            <a:r>
              <a:rPr lang="en-US" sz="2000" dirty="0" smtClean="0"/>
              <a:t>Purslane</a:t>
            </a:r>
          </a:p>
          <a:p>
            <a:r>
              <a:rPr lang="en-US" sz="2000" dirty="0" smtClean="0"/>
              <a:t>Broadleaf </a:t>
            </a:r>
            <a:r>
              <a:rPr lang="en-US" sz="2000" dirty="0" smtClean="0"/>
              <a:t>Plaintain</a:t>
            </a:r>
            <a:endParaRPr lang="en-US" sz="2000" dirty="0" smtClean="0"/>
          </a:p>
          <a:p>
            <a:r>
              <a:rPr lang="en-US" sz="2000" dirty="0" smtClean="0"/>
              <a:t>Sunflowers</a:t>
            </a:r>
          </a:p>
          <a:p>
            <a:r>
              <a:rPr lang="en-US" sz="2000" dirty="0" smtClean="0"/>
              <a:t>Ground Cherries</a:t>
            </a:r>
          </a:p>
          <a:p>
            <a:r>
              <a:rPr lang="en-US" sz="2000" dirty="0" smtClean="0"/>
              <a:t>Black </a:t>
            </a:r>
            <a:r>
              <a:rPr lang="en-US" sz="2000" dirty="0" smtClean="0"/>
              <a:t>Walnuts</a:t>
            </a:r>
          </a:p>
          <a:p>
            <a:r>
              <a:rPr lang="en-US" sz="2000" dirty="0" smtClean="0"/>
              <a:t>Mulberry</a:t>
            </a:r>
            <a:endParaRPr lang="en-US" sz="2000" dirty="0" smtClean="0"/>
          </a:p>
          <a:p>
            <a:r>
              <a:rPr lang="en-US" sz="2000" dirty="0" smtClean="0"/>
              <a:t>Rose Hips</a:t>
            </a:r>
          </a:p>
          <a:p>
            <a:r>
              <a:rPr lang="en-US" sz="2000" dirty="0" smtClean="0"/>
              <a:t>Catnip</a:t>
            </a:r>
          </a:p>
          <a:p>
            <a:pPr marL="0" indent="0">
              <a:buNone/>
            </a:pPr>
            <a:endParaRPr lang="en-US" sz="2000" dirty="0"/>
          </a:p>
        </p:txBody>
      </p:sp>
    </p:spTree>
    <p:extLst>
      <p:ext uri="{BB962C8B-B14F-4D97-AF65-F5344CB8AC3E}">
        <p14:creationId xmlns:p14="http://schemas.microsoft.com/office/powerpoint/2010/main" val="40416148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ASPERAGUS officinalis</a:t>
            </a:r>
            <a:endParaRPr lang="en-US" dirty="0"/>
          </a:p>
        </p:txBody>
      </p:sp>
      <p:pic>
        <p:nvPicPr>
          <p:cNvPr id="3" name="Content Placeholder 2"/>
          <p:cNvPicPr>
            <a:picLocks noGrp="1" noChangeAspect="1"/>
          </p:cNvPicPr>
          <p:nvPr>
            <p:ph sz="half" idx="1"/>
          </p:nvPr>
        </p:nvPicPr>
        <p:blipFill>
          <a:blip r:embed="rId2" cstate="print">
            <a:extLst>
              <a:ext uri="{28A0092B-C50C-407E-A947-70E740481C1C}">
                <a14:useLocalDpi xmlns:a14="http://schemas.microsoft.com/office/drawing/2010/main" val="0"/>
              </a:ext>
            </a:extLst>
          </a:blip>
          <a:stretch>
            <a:fillRect/>
          </a:stretch>
        </p:blipFill>
        <p:spPr>
          <a:xfrm rot="5400000">
            <a:off x="763230" y="2667000"/>
            <a:ext cx="3732569" cy="2801312"/>
          </a:xfrm>
        </p:spPr>
      </p:pic>
      <p:sp>
        <p:nvSpPr>
          <p:cNvPr id="4" name="Content Placeholder 3"/>
          <p:cNvSpPr>
            <a:spLocks noGrp="1"/>
          </p:cNvSpPr>
          <p:nvPr>
            <p:ph sz="half" idx="2"/>
          </p:nvPr>
        </p:nvSpPr>
        <p:spPr/>
        <p:txBody>
          <a:bodyPr/>
          <a:lstStyle/>
          <a:p>
            <a:r>
              <a:rPr lang="en-US" sz="1800" dirty="0" smtClean="0"/>
              <a:t>Native to most of Europe, northern Africa, western Asia</a:t>
            </a:r>
          </a:p>
          <a:p>
            <a:r>
              <a:rPr lang="en-US" sz="1800" dirty="0" smtClean="0"/>
              <a:t>Escaped Vegetable Plant</a:t>
            </a:r>
          </a:p>
          <a:p>
            <a:r>
              <a:rPr lang="en-US" sz="1800" dirty="0" smtClean="0"/>
              <a:t>Herbaceous Perennial</a:t>
            </a:r>
          </a:p>
          <a:p>
            <a:r>
              <a:rPr lang="en-US" sz="1800" dirty="0" smtClean="0"/>
              <a:t>Stout stems</a:t>
            </a:r>
          </a:p>
          <a:p>
            <a:r>
              <a:rPr lang="en-US" sz="1800" dirty="0" smtClean="0"/>
              <a:t>Feather foliage</a:t>
            </a:r>
          </a:p>
          <a:p>
            <a:r>
              <a:rPr lang="en-US" sz="1800" dirty="0" smtClean="0"/>
              <a:t>Stir fry, steamed, grilled, raw in salads</a:t>
            </a:r>
            <a:endParaRPr lang="en-US" sz="1800" dirty="0"/>
          </a:p>
        </p:txBody>
      </p:sp>
    </p:spTree>
    <p:extLst>
      <p:ext uri="{BB962C8B-B14F-4D97-AF65-F5344CB8AC3E}">
        <p14:creationId xmlns:p14="http://schemas.microsoft.com/office/powerpoint/2010/main" val="11517617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DANDELIONS</a:t>
            </a:r>
            <a:endParaRPr lang="en-US" dirty="0"/>
          </a:p>
        </p:txBody>
      </p:sp>
      <p:pic>
        <p:nvPicPr>
          <p:cNvPr id="4" name="Content Placeholder 3"/>
          <p:cNvPicPr>
            <a:picLocks noGrp="1" noChangeAspect="1"/>
          </p:cNvPicPr>
          <p:nvPr>
            <p:ph sz="half" idx="1"/>
          </p:nvPr>
        </p:nvPicPr>
        <p:blipFill>
          <a:blip r:embed="rId2" cstate="print">
            <a:extLst>
              <a:ext uri="{28A0092B-C50C-407E-A947-70E740481C1C}">
                <a14:useLocalDpi xmlns:a14="http://schemas.microsoft.com/office/drawing/2010/main" val="0"/>
              </a:ext>
            </a:extLst>
          </a:blip>
          <a:stretch>
            <a:fillRect/>
          </a:stretch>
        </p:blipFill>
        <p:spPr>
          <a:xfrm>
            <a:off x="685800" y="2609850"/>
            <a:ext cx="3810000" cy="2857500"/>
          </a:xfrm>
        </p:spPr>
      </p:pic>
      <p:sp>
        <p:nvSpPr>
          <p:cNvPr id="5" name="Content Placeholder 4"/>
          <p:cNvSpPr>
            <a:spLocks noGrp="1"/>
          </p:cNvSpPr>
          <p:nvPr>
            <p:ph sz="half" idx="2"/>
          </p:nvPr>
        </p:nvSpPr>
        <p:spPr/>
        <p:txBody>
          <a:bodyPr/>
          <a:lstStyle/>
          <a:p>
            <a:r>
              <a:rPr lang="en-US" sz="2400" dirty="0" smtClean="0"/>
              <a:t>Forb</a:t>
            </a:r>
          </a:p>
          <a:p>
            <a:r>
              <a:rPr lang="en-US" sz="2400" dirty="0" smtClean="0"/>
              <a:t>Perennial</a:t>
            </a:r>
          </a:p>
          <a:p>
            <a:r>
              <a:rPr lang="en-US" sz="2400" dirty="0" smtClean="0"/>
              <a:t>April-October</a:t>
            </a:r>
          </a:p>
          <a:p>
            <a:r>
              <a:rPr lang="en-US" sz="2400" dirty="0" smtClean="0"/>
              <a:t>Young leaves boiled and eaten as spring greens, tea and wine, flowers battered and fried</a:t>
            </a:r>
            <a:endParaRPr lang="en-US" sz="2400" dirty="0"/>
          </a:p>
        </p:txBody>
      </p:sp>
    </p:spTree>
    <p:extLst>
      <p:ext uri="{BB962C8B-B14F-4D97-AF65-F5344CB8AC3E}">
        <p14:creationId xmlns:p14="http://schemas.microsoft.com/office/powerpoint/2010/main" val="6492117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STINGING NETTLES</a:t>
            </a:r>
            <a:endParaRPr lang="en-US" dirty="0"/>
          </a:p>
        </p:txBody>
      </p:sp>
      <p:pic>
        <p:nvPicPr>
          <p:cNvPr id="4" name="Content Placeholder 3"/>
          <p:cNvPicPr>
            <a:picLocks noGrp="1" noChangeAspect="1"/>
          </p:cNvPicPr>
          <p:nvPr>
            <p:ph sz="half" idx="1"/>
          </p:nvPr>
        </p:nvPicPr>
        <p:blipFill>
          <a:blip r:embed="rId2" cstate="print">
            <a:extLst>
              <a:ext uri="{28A0092B-C50C-407E-A947-70E740481C1C}">
                <a14:useLocalDpi xmlns:a14="http://schemas.microsoft.com/office/drawing/2010/main" val="0"/>
              </a:ext>
            </a:extLst>
          </a:blip>
          <a:stretch>
            <a:fillRect/>
          </a:stretch>
        </p:blipFill>
        <p:spPr>
          <a:xfrm rot="10800000">
            <a:off x="685800" y="2608888"/>
            <a:ext cx="3810000" cy="2859424"/>
          </a:xfrm>
        </p:spPr>
      </p:pic>
      <p:sp>
        <p:nvSpPr>
          <p:cNvPr id="5" name="Content Placeholder 4"/>
          <p:cNvSpPr>
            <a:spLocks noGrp="1"/>
          </p:cNvSpPr>
          <p:nvPr>
            <p:ph sz="half" idx="2"/>
          </p:nvPr>
        </p:nvSpPr>
        <p:spPr/>
        <p:txBody>
          <a:bodyPr/>
          <a:lstStyle/>
          <a:p>
            <a:r>
              <a:rPr lang="en-US" sz="1800" dirty="0" smtClean="0"/>
              <a:t>Native</a:t>
            </a:r>
          </a:p>
          <a:p>
            <a:r>
              <a:rPr lang="en-US" sz="1800" dirty="0" smtClean="0"/>
              <a:t>Forb</a:t>
            </a:r>
          </a:p>
          <a:p>
            <a:r>
              <a:rPr lang="en-US" sz="1800" dirty="0" smtClean="0"/>
              <a:t>June-September</a:t>
            </a:r>
          </a:p>
          <a:p>
            <a:r>
              <a:rPr lang="en-US" sz="1800" dirty="0" smtClean="0"/>
              <a:t>Tall,</a:t>
            </a:r>
          </a:p>
          <a:p>
            <a:r>
              <a:rPr lang="en-US" sz="1800" dirty="0" smtClean="0"/>
              <a:t>Stinging hairs</a:t>
            </a:r>
          </a:p>
          <a:p>
            <a:r>
              <a:rPr lang="en-US" sz="1800" dirty="0" smtClean="0"/>
              <a:t>Stems 4-angled, ridged, grooved</a:t>
            </a:r>
          </a:p>
          <a:p>
            <a:r>
              <a:rPr lang="en-US" sz="1800" dirty="0" smtClean="0"/>
              <a:t>Thrives in moist woodlands, thickets, along partially shaded trails</a:t>
            </a:r>
          </a:p>
          <a:p>
            <a:r>
              <a:rPr lang="en-US" sz="1800" dirty="0" smtClean="0"/>
              <a:t>Blanched and cooked like spinach or tea</a:t>
            </a:r>
            <a:endParaRPr lang="en-US" sz="1800" dirty="0"/>
          </a:p>
        </p:txBody>
      </p:sp>
    </p:spTree>
    <p:extLst>
      <p:ext uri="{BB962C8B-B14F-4D97-AF65-F5344CB8AC3E}">
        <p14:creationId xmlns:p14="http://schemas.microsoft.com/office/powerpoint/2010/main" val="23119172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PURSLANE</a:t>
            </a:r>
            <a:endParaRPr lang="en-US" dirty="0"/>
          </a:p>
        </p:txBody>
      </p:sp>
      <p:pic>
        <p:nvPicPr>
          <p:cNvPr id="4" name="Content Placeholder 3"/>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676400" y="2590800"/>
            <a:ext cx="1930400" cy="1447800"/>
          </a:xfrm>
        </p:spPr>
      </p:pic>
      <p:sp>
        <p:nvSpPr>
          <p:cNvPr id="5" name="Content Placeholder 4"/>
          <p:cNvSpPr>
            <a:spLocks noGrp="1"/>
          </p:cNvSpPr>
          <p:nvPr>
            <p:ph sz="half" idx="2"/>
          </p:nvPr>
        </p:nvSpPr>
        <p:spPr/>
        <p:txBody>
          <a:bodyPr/>
          <a:lstStyle/>
          <a:p>
            <a:r>
              <a:rPr lang="en-US" dirty="0" smtClean="0"/>
              <a:t>Poor soil</a:t>
            </a:r>
          </a:p>
          <a:p>
            <a:r>
              <a:rPr lang="en-US" dirty="0" smtClean="0"/>
              <a:t>Sidewalk cracks</a:t>
            </a:r>
          </a:p>
          <a:p>
            <a:r>
              <a:rPr lang="en-US" dirty="0" smtClean="0"/>
              <a:t>Used in soups salads, cooked vegetable</a:t>
            </a:r>
          </a:p>
          <a:p>
            <a:r>
              <a:rPr lang="en-US" dirty="0" smtClean="0"/>
              <a:t>Thick red stems, succulent leaves</a:t>
            </a:r>
            <a:endParaRPr lang="en-US" dirty="0"/>
          </a:p>
        </p:txBody>
      </p:sp>
    </p:spTree>
    <p:extLst>
      <p:ext uri="{BB962C8B-B14F-4D97-AF65-F5344CB8AC3E}">
        <p14:creationId xmlns:p14="http://schemas.microsoft.com/office/powerpoint/2010/main" val="40216064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BROADLEAF PLAINTAIN</a:t>
            </a:r>
            <a:endParaRPr lang="en-US" dirty="0"/>
          </a:p>
        </p:txBody>
      </p:sp>
      <p:sp>
        <p:nvSpPr>
          <p:cNvPr id="3" name="Content Placeholder 2"/>
          <p:cNvSpPr>
            <a:spLocks noGrp="1"/>
          </p:cNvSpPr>
          <p:nvPr>
            <p:ph sz="half" idx="1"/>
          </p:nvPr>
        </p:nvSpPr>
        <p:spPr/>
        <p:txBody>
          <a:bodyPr/>
          <a:lstStyle/>
          <a:p>
            <a:r>
              <a:rPr lang="en-US" dirty="0" smtClean="0"/>
              <a:t>Oval leaves growing in a rosette</a:t>
            </a:r>
          </a:p>
          <a:p>
            <a:r>
              <a:rPr lang="en-US" dirty="0" smtClean="0"/>
              <a:t>Thick stems that meet at the base</a:t>
            </a:r>
          </a:p>
          <a:p>
            <a:r>
              <a:rPr lang="en-US" dirty="0" smtClean="0"/>
              <a:t>String like veins</a:t>
            </a:r>
          </a:p>
          <a:p>
            <a:r>
              <a:rPr lang="en-US" dirty="0" smtClean="0"/>
              <a:t>Entire plant is edible</a:t>
            </a:r>
            <a:endParaRPr lang="en-US" dirty="0"/>
          </a:p>
        </p:txBody>
      </p:sp>
      <p:pic>
        <p:nvPicPr>
          <p:cNvPr id="5" name="Content Placeholder 4"/>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5588000" y="3314700"/>
            <a:ext cx="1930400" cy="1447800"/>
          </a:xfrm>
        </p:spPr>
      </p:pic>
    </p:spTree>
    <p:extLst>
      <p:ext uri="{BB962C8B-B14F-4D97-AF65-F5344CB8AC3E}">
        <p14:creationId xmlns:p14="http://schemas.microsoft.com/office/powerpoint/2010/main" val="77649266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SUNFLOWERS</a:t>
            </a:r>
            <a:endParaRPr lang="en-US" dirty="0"/>
          </a:p>
        </p:txBody>
      </p:sp>
      <p:pic>
        <p:nvPicPr>
          <p:cNvPr id="4" name="Content Placeholder 3"/>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685800" y="2609850"/>
            <a:ext cx="3810000" cy="2857500"/>
          </a:xfrm>
        </p:spPr>
      </p:pic>
      <p:sp>
        <p:nvSpPr>
          <p:cNvPr id="5" name="Content Placeholder 4"/>
          <p:cNvSpPr>
            <a:spLocks noGrp="1"/>
          </p:cNvSpPr>
          <p:nvPr>
            <p:ph sz="half" idx="2"/>
          </p:nvPr>
        </p:nvSpPr>
        <p:spPr/>
        <p:txBody>
          <a:bodyPr/>
          <a:lstStyle/>
          <a:p>
            <a:r>
              <a:rPr lang="en-US" sz="2000" dirty="0" smtClean="0"/>
              <a:t>Course, hairy, stiff stalks</a:t>
            </a:r>
          </a:p>
          <a:p>
            <a:r>
              <a:rPr lang="en-US" sz="2000" dirty="0" smtClean="0"/>
              <a:t>1-2 meters high</a:t>
            </a:r>
          </a:p>
          <a:p>
            <a:r>
              <a:rPr lang="en-US" sz="2000" dirty="0" smtClean="0"/>
              <a:t>Dry sunny areas, roads, fences, fields</a:t>
            </a:r>
          </a:p>
          <a:p>
            <a:r>
              <a:rPr lang="en-US" sz="2000" dirty="0" smtClean="0"/>
              <a:t>Native</a:t>
            </a:r>
          </a:p>
          <a:p>
            <a:r>
              <a:rPr lang="en-US" sz="2000" dirty="0" smtClean="0"/>
              <a:t>Small, seeds, sprouted seeds, steam flower buds</a:t>
            </a:r>
          </a:p>
          <a:p>
            <a:endParaRPr lang="en-US" dirty="0"/>
          </a:p>
        </p:txBody>
      </p:sp>
    </p:spTree>
    <p:extLst>
      <p:ext uri="{BB962C8B-B14F-4D97-AF65-F5344CB8AC3E}">
        <p14:creationId xmlns:p14="http://schemas.microsoft.com/office/powerpoint/2010/main" val="371278095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GROUND CHERRIES</a:t>
            </a:r>
            <a:endParaRPr lang="en-US" dirty="0"/>
          </a:p>
        </p:txBody>
      </p:sp>
      <p:pic>
        <p:nvPicPr>
          <p:cNvPr id="6" name="Content Placeholder 5"/>
          <p:cNvPicPr>
            <a:picLocks noGrp="1" noChangeAspect="1"/>
          </p:cNvPicPr>
          <p:nvPr>
            <p:ph sz="half" idx="1"/>
          </p:nvPr>
        </p:nvPicPr>
        <p:blipFill>
          <a:blip r:embed="rId2" cstate="print">
            <a:extLst>
              <a:ext uri="{28A0092B-C50C-407E-A947-70E740481C1C}">
                <a14:useLocalDpi xmlns:a14="http://schemas.microsoft.com/office/drawing/2010/main" val="0"/>
              </a:ext>
            </a:extLst>
          </a:blip>
          <a:stretch>
            <a:fillRect/>
          </a:stretch>
        </p:blipFill>
        <p:spPr>
          <a:xfrm>
            <a:off x="685800" y="2608888"/>
            <a:ext cx="3810000" cy="2859424"/>
          </a:xfrm>
        </p:spPr>
      </p:pic>
      <p:sp>
        <p:nvSpPr>
          <p:cNvPr id="7" name="Content Placeholder 6"/>
          <p:cNvSpPr>
            <a:spLocks noGrp="1"/>
          </p:cNvSpPr>
          <p:nvPr>
            <p:ph sz="half" idx="2"/>
          </p:nvPr>
        </p:nvSpPr>
        <p:spPr/>
        <p:txBody>
          <a:bodyPr/>
          <a:lstStyle/>
          <a:p>
            <a:r>
              <a:rPr lang="en-US" dirty="0" smtClean="0"/>
              <a:t>Native</a:t>
            </a:r>
          </a:p>
          <a:p>
            <a:r>
              <a:rPr lang="en-US" dirty="0" smtClean="0"/>
              <a:t>Yellow flowers</a:t>
            </a:r>
          </a:p>
          <a:p>
            <a:r>
              <a:rPr lang="en-US" dirty="0" smtClean="0"/>
              <a:t>Papery husk that encloses the fruit</a:t>
            </a:r>
          </a:p>
          <a:p>
            <a:r>
              <a:rPr lang="en-US" dirty="0" smtClean="0"/>
              <a:t>Pies, jams</a:t>
            </a:r>
            <a:endParaRPr lang="en-US" dirty="0"/>
          </a:p>
        </p:txBody>
      </p:sp>
    </p:spTree>
    <p:extLst>
      <p:ext uri="{BB962C8B-B14F-4D97-AF65-F5344CB8AC3E}">
        <p14:creationId xmlns:p14="http://schemas.microsoft.com/office/powerpoint/2010/main" val="43944028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BLACK WALNUTS</a:t>
            </a:r>
            <a:endParaRPr lang="en-US" dirty="0"/>
          </a:p>
        </p:txBody>
      </p:sp>
      <p:pic>
        <p:nvPicPr>
          <p:cNvPr id="4" name="Content Placeholder 3"/>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162050" y="3090862"/>
            <a:ext cx="2857500" cy="1895475"/>
          </a:xfrm>
        </p:spPr>
      </p:pic>
      <p:sp>
        <p:nvSpPr>
          <p:cNvPr id="5" name="Content Placeholder 4"/>
          <p:cNvSpPr>
            <a:spLocks noGrp="1"/>
          </p:cNvSpPr>
          <p:nvPr>
            <p:ph sz="half" idx="2"/>
          </p:nvPr>
        </p:nvSpPr>
        <p:spPr/>
        <p:txBody>
          <a:bodyPr/>
          <a:lstStyle/>
          <a:p>
            <a:r>
              <a:rPr lang="en-US" dirty="0" smtClean="0"/>
              <a:t>Native</a:t>
            </a:r>
          </a:p>
          <a:p>
            <a:r>
              <a:rPr lang="en-US" dirty="0" smtClean="0"/>
              <a:t>Tree</a:t>
            </a:r>
          </a:p>
          <a:p>
            <a:r>
              <a:rPr lang="en-US" dirty="0" smtClean="0"/>
              <a:t>Remove husk</a:t>
            </a:r>
          </a:p>
          <a:p>
            <a:r>
              <a:rPr lang="en-US" dirty="0" smtClean="0"/>
              <a:t>Dry nuts in the sun and cure for a week</a:t>
            </a:r>
          </a:p>
          <a:p>
            <a:r>
              <a:rPr lang="en-US" dirty="0" smtClean="0"/>
              <a:t>Chop in salad or pasta, </a:t>
            </a:r>
            <a:endParaRPr lang="en-US" dirty="0"/>
          </a:p>
        </p:txBody>
      </p:sp>
    </p:spTree>
    <p:extLst>
      <p:ext uri="{BB962C8B-B14F-4D97-AF65-F5344CB8AC3E}">
        <p14:creationId xmlns:p14="http://schemas.microsoft.com/office/powerpoint/2010/main" val="189962974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MULBERRY</a:t>
            </a:r>
            <a:endParaRPr lang="en-US" dirty="0"/>
          </a:p>
        </p:txBody>
      </p:sp>
      <p:sp>
        <p:nvSpPr>
          <p:cNvPr id="3" name="Content Placeholder 2"/>
          <p:cNvSpPr>
            <a:spLocks noGrp="1"/>
          </p:cNvSpPr>
          <p:nvPr>
            <p:ph sz="half" idx="1"/>
          </p:nvPr>
        </p:nvSpPr>
        <p:spPr/>
        <p:txBody>
          <a:bodyPr/>
          <a:lstStyle/>
          <a:p>
            <a:r>
              <a:rPr lang="en-US" dirty="0" smtClean="0"/>
              <a:t>Tree</a:t>
            </a:r>
          </a:p>
          <a:p>
            <a:r>
              <a:rPr lang="en-US" dirty="0" smtClean="0"/>
              <a:t>Native</a:t>
            </a:r>
          </a:p>
          <a:p>
            <a:r>
              <a:rPr lang="en-US" dirty="0" smtClean="0"/>
              <a:t>Edible berries</a:t>
            </a:r>
          </a:p>
          <a:p>
            <a:r>
              <a:rPr lang="en-US" dirty="0" smtClean="0"/>
              <a:t>Jelly, pies</a:t>
            </a:r>
            <a:endParaRPr lang="en-US" dirty="0"/>
          </a:p>
        </p:txBody>
      </p:sp>
      <p:pic>
        <p:nvPicPr>
          <p:cNvPr id="5" name="Content Placeholder 4"/>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4648200" y="2609850"/>
            <a:ext cx="3810000" cy="2857500"/>
          </a:xfrm>
        </p:spPr>
      </p:pic>
    </p:spTree>
    <p:extLst>
      <p:ext uri="{BB962C8B-B14F-4D97-AF65-F5344CB8AC3E}">
        <p14:creationId xmlns:p14="http://schemas.microsoft.com/office/powerpoint/2010/main" val="81691909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ROSE HIPS</a:t>
            </a:r>
            <a:endParaRPr lang="en-US" dirty="0"/>
          </a:p>
        </p:txBody>
      </p:sp>
      <p:pic>
        <p:nvPicPr>
          <p:cNvPr id="4" name="Content Placeholder 3"/>
          <p:cNvPicPr>
            <a:picLocks noGrp="1" noChangeAspect="1"/>
          </p:cNvPicPr>
          <p:nvPr>
            <p:ph sz="half" idx="1"/>
          </p:nvPr>
        </p:nvPicPr>
        <p:blipFill>
          <a:blip r:embed="rId2" cstate="print">
            <a:extLst>
              <a:ext uri="{28A0092B-C50C-407E-A947-70E740481C1C}">
                <a14:useLocalDpi xmlns:a14="http://schemas.microsoft.com/office/drawing/2010/main" val="0"/>
              </a:ext>
            </a:extLst>
          </a:blip>
          <a:stretch>
            <a:fillRect/>
          </a:stretch>
        </p:blipFill>
        <p:spPr>
          <a:xfrm>
            <a:off x="685800" y="2768600"/>
            <a:ext cx="3810000" cy="2540000"/>
          </a:xfrm>
        </p:spPr>
      </p:pic>
      <p:sp>
        <p:nvSpPr>
          <p:cNvPr id="5" name="Content Placeholder 4"/>
          <p:cNvSpPr>
            <a:spLocks noGrp="1"/>
          </p:cNvSpPr>
          <p:nvPr>
            <p:ph sz="half" idx="2"/>
          </p:nvPr>
        </p:nvSpPr>
        <p:spPr/>
        <p:txBody>
          <a:bodyPr/>
          <a:lstStyle/>
          <a:p>
            <a:r>
              <a:rPr lang="en-US" dirty="0" smtClean="0"/>
              <a:t>Native</a:t>
            </a:r>
          </a:p>
          <a:p>
            <a:r>
              <a:rPr lang="en-US" dirty="0" smtClean="0"/>
              <a:t>Fruit after flower is pollinated</a:t>
            </a:r>
          </a:p>
          <a:p>
            <a:r>
              <a:rPr lang="en-US" dirty="0" smtClean="0"/>
              <a:t>Fresh or dried, jelly, tea, syrup</a:t>
            </a:r>
          </a:p>
          <a:p>
            <a:r>
              <a:rPr lang="en-US" dirty="0" smtClean="0"/>
              <a:t>Use whole</a:t>
            </a:r>
          </a:p>
        </p:txBody>
      </p:sp>
    </p:spTree>
    <p:extLst>
      <p:ext uri="{BB962C8B-B14F-4D97-AF65-F5344CB8AC3E}">
        <p14:creationId xmlns:p14="http://schemas.microsoft.com/office/powerpoint/2010/main" val="60130078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CATNIP</a:t>
            </a:r>
            <a:endParaRPr lang="en-US" dirty="0"/>
          </a:p>
        </p:txBody>
      </p:sp>
      <p:pic>
        <p:nvPicPr>
          <p:cNvPr id="4" name="Content Placeholder 3"/>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828800" y="2667000"/>
            <a:ext cx="1524000" cy="1828800"/>
          </a:xfrm>
        </p:spPr>
      </p:pic>
      <p:sp>
        <p:nvSpPr>
          <p:cNvPr id="5" name="Content Placeholder 4"/>
          <p:cNvSpPr>
            <a:spLocks noGrp="1"/>
          </p:cNvSpPr>
          <p:nvPr>
            <p:ph sz="half" idx="2"/>
          </p:nvPr>
        </p:nvSpPr>
        <p:spPr/>
        <p:txBody>
          <a:bodyPr/>
          <a:lstStyle/>
          <a:p>
            <a:r>
              <a:rPr lang="en-US" sz="2000" dirty="0" smtClean="0"/>
              <a:t>White Flowers spike like clusters</a:t>
            </a:r>
          </a:p>
          <a:p>
            <a:r>
              <a:rPr lang="en-US" sz="2000" dirty="0" smtClean="0"/>
              <a:t>Heart shaped leaves</a:t>
            </a:r>
          </a:p>
          <a:p>
            <a:r>
              <a:rPr lang="en-US" sz="2000" dirty="0" smtClean="0"/>
              <a:t>Stems grooved, 4-sided</a:t>
            </a:r>
          </a:p>
          <a:p>
            <a:r>
              <a:rPr lang="en-US" sz="2000" dirty="0" smtClean="0"/>
              <a:t>Sunny or shady disturbed spots, thickets, roadsides</a:t>
            </a:r>
          </a:p>
          <a:p>
            <a:r>
              <a:rPr lang="en-US" sz="2000" dirty="0" smtClean="0"/>
              <a:t>Minty odor</a:t>
            </a:r>
          </a:p>
          <a:p>
            <a:r>
              <a:rPr lang="en-US" sz="2000" dirty="0" smtClean="0"/>
              <a:t>Tea, flavoring</a:t>
            </a:r>
          </a:p>
          <a:p>
            <a:endParaRPr lang="en-US" sz="2000" dirty="0"/>
          </a:p>
        </p:txBody>
      </p:sp>
    </p:spTree>
    <p:extLst>
      <p:ext uri="{BB962C8B-B14F-4D97-AF65-F5344CB8AC3E}">
        <p14:creationId xmlns:p14="http://schemas.microsoft.com/office/powerpoint/2010/main" val="115828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METHODS FOR SAFE FORAGING</a:t>
            </a:r>
            <a:endParaRPr lang="en-US" dirty="0"/>
          </a:p>
        </p:txBody>
      </p:sp>
      <p:sp>
        <p:nvSpPr>
          <p:cNvPr id="3" name="Content Placeholder 2"/>
          <p:cNvSpPr>
            <a:spLocks noGrp="1"/>
          </p:cNvSpPr>
          <p:nvPr>
            <p:ph idx="1"/>
          </p:nvPr>
        </p:nvSpPr>
        <p:spPr/>
        <p:txBody>
          <a:bodyPr/>
          <a:lstStyle/>
          <a:p>
            <a:r>
              <a:rPr lang="en-US" dirty="0" smtClean="0"/>
              <a:t>Wear long pants, sturdy shoes, long sleeve shirt</a:t>
            </a:r>
          </a:p>
          <a:p>
            <a:r>
              <a:rPr lang="en-US" dirty="0" smtClean="0"/>
              <a:t>Hat, sunscreen, bug spray, gloves</a:t>
            </a:r>
          </a:p>
          <a:p>
            <a:r>
              <a:rPr lang="en-US" dirty="0" smtClean="0"/>
              <a:t>Kitchen shear, pruner, garden trowel</a:t>
            </a:r>
          </a:p>
          <a:p>
            <a:r>
              <a:rPr lang="en-US" dirty="0" smtClean="0"/>
              <a:t>Container or bag</a:t>
            </a:r>
            <a:endParaRPr lang="en-US" dirty="0"/>
          </a:p>
        </p:txBody>
      </p:sp>
    </p:spTree>
    <p:extLst>
      <p:ext uri="{BB962C8B-B14F-4D97-AF65-F5344CB8AC3E}">
        <p14:creationId xmlns:p14="http://schemas.microsoft.com/office/powerpoint/2010/main" val="411351265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Places to Forage</a:t>
            </a:r>
            <a:endParaRPr lang="en-US" dirty="0"/>
          </a:p>
        </p:txBody>
      </p:sp>
      <p:sp>
        <p:nvSpPr>
          <p:cNvPr id="3" name="Content Placeholder 2"/>
          <p:cNvSpPr>
            <a:spLocks noGrp="1"/>
          </p:cNvSpPr>
          <p:nvPr>
            <p:ph idx="1"/>
          </p:nvPr>
        </p:nvSpPr>
        <p:spPr/>
        <p:txBody>
          <a:bodyPr/>
          <a:lstStyle/>
          <a:p>
            <a:r>
              <a:rPr lang="en-US" dirty="0" smtClean="0"/>
              <a:t>Your home yard</a:t>
            </a:r>
          </a:p>
          <a:p>
            <a:r>
              <a:rPr lang="en-US" dirty="0" smtClean="0"/>
              <a:t>City parks</a:t>
            </a:r>
          </a:p>
          <a:p>
            <a:r>
              <a:rPr lang="en-US" dirty="0" smtClean="0"/>
              <a:t>Roadsides</a:t>
            </a:r>
          </a:p>
          <a:p>
            <a:endParaRPr lang="en-US" dirty="0"/>
          </a:p>
        </p:txBody>
      </p:sp>
    </p:spTree>
    <p:extLst>
      <p:ext uri="{BB962C8B-B14F-4D97-AF65-F5344CB8AC3E}">
        <p14:creationId xmlns:p14="http://schemas.microsoft.com/office/powerpoint/2010/main" val="314390400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LIST GOES ON!</a:t>
            </a:r>
            <a:endParaRPr lang="en-US" dirty="0"/>
          </a:p>
        </p:txBody>
      </p:sp>
      <p:sp>
        <p:nvSpPr>
          <p:cNvPr id="3" name="Content Placeholder 2"/>
          <p:cNvSpPr>
            <a:spLocks noGrp="1"/>
          </p:cNvSpPr>
          <p:nvPr>
            <p:ph idx="1"/>
          </p:nvPr>
        </p:nvSpPr>
        <p:spPr/>
        <p:txBody>
          <a:bodyPr/>
          <a:lstStyle/>
          <a:p>
            <a:pPr marL="0" indent="0">
              <a:buNone/>
            </a:pPr>
            <a:r>
              <a:rPr lang="en-US" dirty="0" smtClean="0"/>
              <a:t>There are many edible weeds found in our area. There are too many to cover.</a:t>
            </a:r>
            <a:endParaRPr lang="en-US" dirty="0"/>
          </a:p>
        </p:txBody>
      </p:sp>
    </p:spTree>
    <p:extLst>
      <p:ext uri="{BB962C8B-B14F-4D97-AF65-F5344CB8AC3E}">
        <p14:creationId xmlns:p14="http://schemas.microsoft.com/office/powerpoint/2010/main" val="2250120694"/>
      </p:ext>
    </p:extLst>
  </p:cSld>
  <p:clrMapOvr>
    <a:masterClrMapping/>
  </p:clrMapOvr>
</p:sld>
</file>

<file path=ppt/theme/theme1.xml><?xml version="1.0" encoding="utf-8"?>
<a:theme xmlns:a="http://schemas.openxmlformats.org/drawingml/2006/main" name="Office Theme">
  <a:themeElements>
    <a:clrScheme name="Office Theme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Theme">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Verdan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Verdana" pitchFamily="34" charset="0"/>
          </a:defRPr>
        </a:defPPr>
      </a:lstStyle>
    </a:lnDef>
  </a:objectDefaults>
  <a:extraClrSchemeLst>
    <a:extraClrScheme>
      <a:clrScheme name="Office Theme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77C9168D-6B24-4B7A-A0E8-E1D28A8F069D}">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Botany design slides</Template>
  <TotalTime>3584</TotalTime>
  <Words>652</Words>
  <Application>Microsoft Office PowerPoint</Application>
  <PresentationFormat>On-screen Show (4:3)</PresentationFormat>
  <Paragraphs>124</Paragraphs>
  <Slides>25</Slides>
  <Notes>0</Notes>
  <HiddenSlides>0</HiddenSlides>
  <MMClips>1</MMClips>
  <ScaleCrop>false</ScaleCrop>
  <HeadingPairs>
    <vt:vector size="6" baseType="variant">
      <vt:variant>
        <vt:lpstr>Fonts Used</vt:lpstr>
      </vt:variant>
      <vt:variant>
        <vt:i4>1</vt:i4>
      </vt:variant>
      <vt:variant>
        <vt:lpstr>Theme</vt:lpstr>
      </vt:variant>
      <vt:variant>
        <vt:i4>1</vt:i4>
      </vt:variant>
      <vt:variant>
        <vt:lpstr>Slide Titles</vt:lpstr>
      </vt:variant>
      <vt:variant>
        <vt:i4>25</vt:i4>
      </vt:variant>
    </vt:vector>
  </HeadingPairs>
  <TitlesOfParts>
    <vt:vector size="27" baseType="lpstr">
      <vt:lpstr>Verdana</vt:lpstr>
      <vt:lpstr>Office Theme</vt:lpstr>
      <vt:lpstr>Elaine Fritz, Master Gardener</vt:lpstr>
      <vt:lpstr>OUR HOME: Coteau des Prairies</vt:lpstr>
      <vt:lpstr>EDIBLE LEARNING OUTCOMES</vt:lpstr>
      <vt:lpstr>History of Foraging</vt:lpstr>
      <vt:lpstr>BIODIVERSITY of Indigenous and naturalized weeds</vt:lpstr>
      <vt:lpstr>WEEDS</vt:lpstr>
      <vt:lpstr>WEED ECOLOGY</vt:lpstr>
      <vt:lpstr>WEEDS</vt:lpstr>
      <vt:lpstr>WEEDS ARE:</vt:lpstr>
      <vt:lpstr>FOOD SOURCE, MEDICINE, POLLINATORS, erosion control or improve soil fertility</vt:lpstr>
      <vt:lpstr>EDIBLE PLANTS</vt:lpstr>
      <vt:lpstr>ASPERAGUS officinalis</vt:lpstr>
      <vt:lpstr>DANDELIONS</vt:lpstr>
      <vt:lpstr>STINGING NETTLES</vt:lpstr>
      <vt:lpstr>PURSLANE</vt:lpstr>
      <vt:lpstr>BROADLEAF PLAINTAIN</vt:lpstr>
      <vt:lpstr>SUNFLOWERS</vt:lpstr>
      <vt:lpstr>GROUND CHERRIES</vt:lpstr>
      <vt:lpstr>BLACK WALNUTS</vt:lpstr>
      <vt:lpstr>MULBERRY</vt:lpstr>
      <vt:lpstr>ROSE HIPS</vt:lpstr>
      <vt:lpstr>CATNIP</vt:lpstr>
      <vt:lpstr>METHODS FOR SAFE FORAGING</vt:lpstr>
      <vt:lpstr>Places to Forage</vt:lpstr>
      <vt:lpstr>THE LIST GOES 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Elaine Fritz, Master Gardener</dc:title>
  <dc:creator>elaine fritz</dc:creator>
  <cp:keywords/>
  <cp:lastModifiedBy>elaine fritz</cp:lastModifiedBy>
  <cp:revision>24</cp:revision>
  <cp:lastPrinted>1601-01-01T00:00:00Z</cp:lastPrinted>
  <dcterms:created xsi:type="dcterms:W3CDTF">2017-06-10T18:10:36Z</dcterms:created>
  <dcterms:modified xsi:type="dcterms:W3CDTF">2017-06-14T04:36:59Z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TC010900221033</vt:lpwstr>
  </property>
</Properties>
</file>